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13"/>
  </p:notesMasterIdLst>
  <p:sldIdLst>
    <p:sldId id="256" r:id="rId2"/>
    <p:sldId id="257" r:id="rId3"/>
    <p:sldId id="258" r:id="rId4"/>
    <p:sldId id="259" r:id="rId5"/>
    <p:sldId id="260" r:id="rId6"/>
    <p:sldId id="262" r:id="rId7"/>
    <p:sldId id="266" r:id="rId8"/>
    <p:sldId id="267" r:id="rId9"/>
    <p:sldId id="268" r:id="rId10"/>
    <p:sldId id="261" r:id="rId11"/>
    <p:sldId id="264"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3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56" autoAdjust="0"/>
    <p:restoredTop sz="63770" autoAdjust="0"/>
  </p:normalViewPr>
  <p:slideViewPr>
    <p:cSldViewPr snapToGrid="0">
      <p:cViewPr varScale="1">
        <p:scale>
          <a:sx n="66" d="100"/>
          <a:sy n="66" d="100"/>
        </p:scale>
        <p:origin x="1002"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109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08BE21-5B4F-4E89-B338-938BF58114FA}"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kumimoji="1" lang="ja-JP" altLang="en-US"/>
        </a:p>
      </dgm:t>
    </dgm:pt>
    <dgm:pt modelId="{86E7BDBD-7C4F-466F-8967-6E41D6DF57E3}">
      <dgm:prSet phldrT="[テキスト]"/>
      <dgm:spPr/>
      <dgm:t>
        <a:bodyPr/>
        <a:lstStyle/>
        <a:p>
          <a:r>
            <a:rPr kumimoji="1" lang="ja-JP" altLang="en-US" dirty="0" smtClean="0"/>
            <a:t>出社</a:t>
          </a:r>
          <a:endParaRPr kumimoji="1" lang="ja-JP" altLang="en-US" dirty="0"/>
        </a:p>
      </dgm:t>
    </dgm:pt>
    <dgm:pt modelId="{62094D4B-23DE-4140-9D3F-15963ABC16C3}" type="parTrans" cxnId="{117450A8-E069-48D7-B60D-BC64F9171DAF}">
      <dgm:prSet/>
      <dgm:spPr/>
      <dgm:t>
        <a:bodyPr/>
        <a:lstStyle/>
        <a:p>
          <a:endParaRPr kumimoji="1" lang="ja-JP" altLang="en-US"/>
        </a:p>
      </dgm:t>
    </dgm:pt>
    <dgm:pt modelId="{13405F6C-EF0A-4FD2-8112-93240D019822}" type="sibTrans" cxnId="{117450A8-E069-48D7-B60D-BC64F9171DAF}">
      <dgm:prSet/>
      <dgm:spPr/>
      <dgm:t>
        <a:bodyPr/>
        <a:lstStyle/>
        <a:p>
          <a:endParaRPr kumimoji="1" lang="ja-JP" altLang="en-US"/>
        </a:p>
      </dgm:t>
    </dgm:pt>
    <dgm:pt modelId="{02B89ADB-9BC3-40A3-BF74-ACABD703560B}">
      <dgm:prSet phldrT="[テキスト]" phldr="1"/>
      <dgm:spPr/>
      <dgm:t>
        <a:bodyPr/>
        <a:lstStyle/>
        <a:p>
          <a:endParaRPr kumimoji="1" lang="ja-JP" altLang="en-US"/>
        </a:p>
      </dgm:t>
    </dgm:pt>
    <dgm:pt modelId="{C535D0B4-C036-4872-AD38-4628C141FF04}" type="parTrans" cxnId="{5E1991B5-095C-4838-8E19-1C828E9DDD9D}">
      <dgm:prSet/>
      <dgm:spPr/>
      <dgm:t>
        <a:bodyPr/>
        <a:lstStyle/>
        <a:p>
          <a:endParaRPr kumimoji="1" lang="ja-JP" altLang="en-US"/>
        </a:p>
      </dgm:t>
    </dgm:pt>
    <dgm:pt modelId="{7F5B82BE-444A-458A-A7B9-6C6F7B59A22D}" type="sibTrans" cxnId="{5E1991B5-095C-4838-8E19-1C828E9DDD9D}">
      <dgm:prSet/>
      <dgm:spPr/>
      <dgm:t>
        <a:bodyPr/>
        <a:lstStyle/>
        <a:p>
          <a:endParaRPr kumimoji="1" lang="ja-JP" altLang="en-US"/>
        </a:p>
      </dgm:t>
    </dgm:pt>
    <dgm:pt modelId="{83FFC290-AC56-4FBE-A2AA-ED1FAF578B65}">
      <dgm:prSet phldrT="[テキスト]" phldr="1"/>
      <dgm:spPr/>
      <dgm:t>
        <a:bodyPr/>
        <a:lstStyle/>
        <a:p>
          <a:endParaRPr kumimoji="1" lang="ja-JP" altLang="en-US"/>
        </a:p>
      </dgm:t>
    </dgm:pt>
    <dgm:pt modelId="{505D361A-BECF-4C56-BBB2-BFE38967A696}" type="parTrans" cxnId="{78D60F0F-AD95-4069-8653-5DEF846F28FA}">
      <dgm:prSet/>
      <dgm:spPr/>
      <dgm:t>
        <a:bodyPr/>
        <a:lstStyle/>
        <a:p>
          <a:endParaRPr kumimoji="1" lang="ja-JP" altLang="en-US"/>
        </a:p>
      </dgm:t>
    </dgm:pt>
    <dgm:pt modelId="{69A2E305-DC01-4065-AA39-B9EE48E4D161}" type="sibTrans" cxnId="{78D60F0F-AD95-4069-8653-5DEF846F28FA}">
      <dgm:prSet/>
      <dgm:spPr/>
      <dgm:t>
        <a:bodyPr/>
        <a:lstStyle/>
        <a:p>
          <a:endParaRPr kumimoji="1" lang="ja-JP" altLang="en-US"/>
        </a:p>
      </dgm:t>
    </dgm:pt>
    <dgm:pt modelId="{FACB07F1-0B18-4236-A7E6-F71C90758B61}">
      <dgm:prSet phldrT="[テキスト]"/>
      <dgm:spPr/>
      <dgm:t>
        <a:bodyPr/>
        <a:lstStyle/>
        <a:p>
          <a:r>
            <a:rPr kumimoji="1" lang="ja-JP" altLang="en-US" dirty="0" smtClean="0"/>
            <a:t>ルーティーン清掃</a:t>
          </a:r>
          <a:endParaRPr kumimoji="1" lang="ja-JP" altLang="en-US" dirty="0"/>
        </a:p>
      </dgm:t>
    </dgm:pt>
    <dgm:pt modelId="{68FEFC08-4E33-4537-B1AA-E63CCAC73D15}" type="parTrans" cxnId="{9CF7ADA8-9E5E-4712-8110-12B4859A2FBE}">
      <dgm:prSet/>
      <dgm:spPr/>
      <dgm:t>
        <a:bodyPr/>
        <a:lstStyle/>
        <a:p>
          <a:endParaRPr kumimoji="1" lang="ja-JP" altLang="en-US"/>
        </a:p>
      </dgm:t>
    </dgm:pt>
    <dgm:pt modelId="{D6DE422E-40D9-4A59-9552-1F564AD640A6}" type="sibTrans" cxnId="{9CF7ADA8-9E5E-4712-8110-12B4859A2FBE}">
      <dgm:prSet/>
      <dgm:spPr/>
      <dgm:t>
        <a:bodyPr/>
        <a:lstStyle/>
        <a:p>
          <a:endParaRPr kumimoji="1" lang="ja-JP" altLang="en-US"/>
        </a:p>
      </dgm:t>
    </dgm:pt>
    <dgm:pt modelId="{FFB3FD07-F836-4239-BE71-094B557247E9}">
      <dgm:prSet phldrT="[テキスト]" phldr="1"/>
      <dgm:spPr/>
      <dgm:t>
        <a:bodyPr/>
        <a:lstStyle/>
        <a:p>
          <a:endParaRPr kumimoji="1" lang="ja-JP" altLang="en-US" dirty="0"/>
        </a:p>
      </dgm:t>
    </dgm:pt>
    <dgm:pt modelId="{A848AE4E-1F33-4161-8FD8-27A1D47801F2}" type="parTrans" cxnId="{E0E4E79E-5603-4855-A2F7-D5E89C4AC191}">
      <dgm:prSet/>
      <dgm:spPr/>
      <dgm:t>
        <a:bodyPr/>
        <a:lstStyle/>
        <a:p>
          <a:endParaRPr kumimoji="1" lang="ja-JP" altLang="en-US"/>
        </a:p>
      </dgm:t>
    </dgm:pt>
    <dgm:pt modelId="{BF82E23A-6AF9-4876-B24E-157C02A33E66}" type="sibTrans" cxnId="{E0E4E79E-5603-4855-A2F7-D5E89C4AC191}">
      <dgm:prSet/>
      <dgm:spPr/>
      <dgm:t>
        <a:bodyPr/>
        <a:lstStyle/>
        <a:p>
          <a:endParaRPr kumimoji="1" lang="ja-JP" altLang="en-US"/>
        </a:p>
      </dgm:t>
    </dgm:pt>
    <dgm:pt modelId="{5FA6D5F5-F398-4E82-A90E-C4D06BA5418F}">
      <dgm:prSet phldrT="[テキスト]" phldr="1"/>
      <dgm:spPr/>
      <dgm:t>
        <a:bodyPr/>
        <a:lstStyle/>
        <a:p>
          <a:endParaRPr kumimoji="1" lang="ja-JP" altLang="en-US"/>
        </a:p>
      </dgm:t>
    </dgm:pt>
    <dgm:pt modelId="{C4754EDD-2D02-4E47-B07D-6AD1A96FB17C}" type="parTrans" cxnId="{CBE78F1F-E08B-487B-AB29-2D3FC568CD31}">
      <dgm:prSet/>
      <dgm:spPr/>
      <dgm:t>
        <a:bodyPr/>
        <a:lstStyle/>
        <a:p>
          <a:endParaRPr kumimoji="1" lang="ja-JP" altLang="en-US"/>
        </a:p>
      </dgm:t>
    </dgm:pt>
    <dgm:pt modelId="{33EC0D78-1FB7-44A1-83BA-44237E8C0F0D}" type="sibTrans" cxnId="{CBE78F1F-E08B-487B-AB29-2D3FC568CD31}">
      <dgm:prSet/>
      <dgm:spPr/>
      <dgm:t>
        <a:bodyPr/>
        <a:lstStyle/>
        <a:p>
          <a:endParaRPr kumimoji="1" lang="ja-JP" altLang="en-US"/>
        </a:p>
      </dgm:t>
    </dgm:pt>
    <dgm:pt modelId="{6B347D81-8A83-4A32-8C54-A819887C4FC6}">
      <dgm:prSet phldrT="[テキスト]"/>
      <dgm:spPr/>
      <dgm:t>
        <a:bodyPr/>
        <a:lstStyle/>
        <a:p>
          <a:r>
            <a:rPr kumimoji="1" lang="ja-JP" altLang="en-US" dirty="0" smtClean="0"/>
            <a:t>業務</a:t>
          </a:r>
          <a:endParaRPr kumimoji="1" lang="ja-JP" altLang="en-US" dirty="0"/>
        </a:p>
      </dgm:t>
    </dgm:pt>
    <dgm:pt modelId="{FD5A620E-E386-4AF7-8CB6-933C1E2D1147}" type="parTrans" cxnId="{28CC1C94-4DAA-43E2-BB94-7BF0450597CF}">
      <dgm:prSet/>
      <dgm:spPr/>
      <dgm:t>
        <a:bodyPr/>
        <a:lstStyle/>
        <a:p>
          <a:endParaRPr kumimoji="1" lang="ja-JP" altLang="en-US"/>
        </a:p>
      </dgm:t>
    </dgm:pt>
    <dgm:pt modelId="{C7E0F719-35C5-4F35-8705-1E995F405150}" type="sibTrans" cxnId="{28CC1C94-4DAA-43E2-BB94-7BF0450597CF}">
      <dgm:prSet/>
      <dgm:spPr/>
      <dgm:t>
        <a:bodyPr/>
        <a:lstStyle/>
        <a:p>
          <a:endParaRPr kumimoji="1" lang="ja-JP" altLang="en-US"/>
        </a:p>
      </dgm:t>
    </dgm:pt>
    <dgm:pt modelId="{B76F4527-ECE5-4FE7-9965-B4E55CB566EE}">
      <dgm:prSet phldrT="[テキスト]" phldr="1"/>
      <dgm:spPr/>
      <dgm:t>
        <a:bodyPr/>
        <a:lstStyle/>
        <a:p>
          <a:endParaRPr kumimoji="1" lang="ja-JP" altLang="en-US"/>
        </a:p>
      </dgm:t>
    </dgm:pt>
    <dgm:pt modelId="{8360331E-7219-44DF-9F86-45D82D191F95}" type="parTrans" cxnId="{304311D6-2AAD-483D-AE25-AFF856A95FCE}">
      <dgm:prSet/>
      <dgm:spPr/>
      <dgm:t>
        <a:bodyPr/>
        <a:lstStyle/>
        <a:p>
          <a:endParaRPr kumimoji="1" lang="ja-JP" altLang="en-US"/>
        </a:p>
      </dgm:t>
    </dgm:pt>
    <dgm:pt modelId="{88946DE6-9D3A-4C1E-B616-00DA924EB673}" type="sibTrans" cxnId="{304311D6-2AAD-483D-AE25-AFF856A95FCE}">
      <dgm:prSet/>
      <dgm:spPr/>
      <dgm:t>
        <a:bodyPr/>
        <a:lstStyle/>
        <a:p>
          <a:endParaRPr kumimoji="1" lang="ja-JP" altLang="en-US"/>
        </a:p>
      </dgm:t>
    </dgm:pt>
    <dgm:pt modelId="{06EBDDB1-1A46-4B00-BB1B-5E1695FC2640}">
      <dgm:prSet phldrT="[テキスト]" phldr="1"/>
      <dgm:spPr/>
      <dgm:t>
        <a:bodyPr/>
        <a:lstStyle/>
        <a:p>
          <a:endParaRPr kumimoji="1" lang="ja-JP" altLang="en-US"/>
        </a:p>
      </dgm:t>
    </dgm:pt>
    <dgm:pt modelId="{D9C60A6D-152A-4F46-8015-3B2962CE2EF0}" type="parTrans" cxnId="{1F109D2B-C839-43FD-A2E8-2FDCFA929DF3}">
      <dgm:prSet/>
      <dgm:spPr/>
      <dgm:t>
        <a:bodyPr/>
        <a:lstStyle/>
        <a:p>
          <a:endParaRPr kumimoji="1" lang="ja-JP" altLang="en-US"/>
        </a:p>
      </dgm:t>
    </dgm:pt>
    <dgm:pt modelId="{D0480248-D598-4F87-91D3-5FCE824F5C50}" type="sibTrans" cxnId="{1F109D2B-C839-43FD-A2E8-2FDCFA929DF3}">
      <dgm:prSet/>
      <dgm:spPr/>
      <dgm:t>
        <a:bodyPr/>
        <a:lstStyle/>
        <a:p>
          <a:endParaRPr kumimoji="1" lang="ja-JP" altLang="en-US"/>
        </a:p>
      </dgm:t>
    </dgm:pt>
    <dgm:pt modelId="{F240D86A-17F3-43A0-9160-67C4DF40CD88}">
      <dgm:prSet/>
      <dgm:spPr/>
      <dgm:t>
        <a:bodyPr/>
        <a:lstStyle/>
        <a:p>
          <a:r>
            <a:rPr kumimoji="1" lang="ja-JP" altLang="en-US" dirty="0" smtClean="0"/>
            <a:t>定期清掃</a:t>
          </a:r>
          <a:endParaRPr kumimoji="1" lang="ja-JP" altLang="en-US" dirty="0"/>
        </a:p>
      </dgm:t>
    </dgm:pt>
    <dgm:pt modelId="{EA769A5B-ABC7-4B05-B6EA-A1B0AE06DD8D}" type="parTrans" cxnId="{1429E65D-2FB7-478D-9123-0F440F82D92F}">
      <dgm:prSet/>
      <dgm:spPr/>
      <dgm:t>
        <a:bodyPr/>
        <a:lstStyle/>
        <a:p>
          <a:endParaRPr kumimoji="1" lang="ja-JP" altLang="en-US"/>
        </a:p>
      </dgm:t>
    </dgm:pt>
    <dgm:pt modelId="{064D8509-2843-483E-B560-987BF784F8A7}" type="sibTrans" cxnId="{1429E65D-2FB7-478D-9123-0F440F82D92F}">
      <dgm:prSet/>
      <dgm:spPr/>
      <dgm:t>
        <a:bodyPr/>
        <a:lstStyle/>
        <a:p>
          <a:endParaRPr kumimoji="1" lang="ja-JP" altLang="en-US"/>
        </a:p>
      </dgm:t>
    </dgm:pt>
    <dgm:pt modelId="{3F0DFC6E-1315-44A4-B659-A26398DE5A98}">
      <dgm:prSet/>
      <dgm:spPr/>
      <dgm:t>
        <a:bodyPr/>
        <a:lstStyle/>
        <a:p>
          <a:r>
            <a:rPr kumimoji="1" lang="ja-JP" altLang="en-US" dirty="0" smtClean="0"/>
            <a:t>業務</a:t>
          </a:r>
          <a:endParaRPr kumimoji="1" lang="ja-JP" altLang="en-US" dirty="0"/>
        </a:p>
      </dgm:t>
    </dgm:pt>
    <dgm:pt modelId="{9CE62EE8-A561-41F7-94BC-5750F7051576}" type="parTrans" cxnId="{CA0CED9D-BFE3-40F1-8620-F19FD086BE0E}">
      <dgm:prSet/>
      <dgm:spPr/>
      <dgm:t>
        <a:bodyPr/>
        <a:lstStyle/>
        <a:p>
          <a:endParaRPr kumimoji="1" lang="ja-JP" altLang="en-US"/>
        </a:p>
      </dgm:t>
    </dgm:pt>
    <dgm:pt modelId="{5581AA37-BB36-4C5E-8938-66E0898F0E77}" type="sibTrans" cxnId="{CA0CED9D-BFE3-40F1-8620-F19FD086BE0E}">
      <dgm:prSet/>
      <dgm:spPr/>
      <dgm:t>
        <a:bodyPr/>
        <a:lstStyle/>
        <a:p>
          <a:endParaRPr kumimoji="1" lang="ja-JP" altLang="en-US"/>
        </a:p>
      </dgm:t>
    </dgm:pt>
    <dgm:pt modelId="{55089C6F-6F77-4B33-9AD8-3096F393C634}">
      <dgm:prSet/>
      <dgm:spPr/>
      <dgm:t>
        <a:bodyPr/>
        <a:lstStyle/>
        <a:p>
          <a:r>
            <a:rPr kumimoji="1" lang="ja-JP" altLang="en-US" dirty="0" smtClean="0"/>
            <a:t>退社</a:t>
          </a:r>
          <a:endParaRPr kumimoji="1" lang="ja-JP" altLang="en-US" dirty="0"/>
        </a:p>
      </dgm:t>
    </dgm:pt>
    <dgm:pt modelId="{8B921565-5BC5-47C9-959E-08C473079FE0}" type="parTrans" cxnId="{FD3DD58E-25D3-400C-8343-AA3628BFBA9E}">
      <dgm:prSet/>
      <dgm:spPr/>
      <dgm:t>
        <a:bodyPr/>
        <a:lstStyle/>
        <a:p>
          <a:endParaRPr kumimoji="1" lang="ja-JP" altLang="en-US"/>
        </a:p>
      </dgm:t>
    </dgm:pt>
    <dgm:pt modelId="{3F6EE8C8-FE7D-4D2A-A146-019F7689130E}" type="sibTrans" cxnId="{FD3DD58E-25D3-400C-8343-AA3628BFBA9E}">
      <dgm:prSet/>
      <dgm:spPr/>
      <dgm:t>
        <a:bodyPr/>
        <a:lstStyle/>
        <a:p>
          <a:endParaRPr kumimoji="1" lang="ja-JP" altLang="en-US"/>
        </a:p>
      </dgm:t>
    </dgm:pt>
    <dgm:pt modelId="{20AE1435-B0C3-46E8-ACE4-BBEE69AB3359}">
      <dgm:prSet/>
      <dgm:spPr/>
      <dgm:t>
        <a:bodyPr/>
        <a:lstStyle/>
        <a:p>
          <a:endParaRPr kumimoji="1" lang="ja-JP" altLang="en-US"/>
        </a:p>
      </dgm:t>
    </dgm:pt>
    <dgm:pt modelId="{74439315-C7BA-4330-AC06-738406904C64}" type="parTrans" cxnId="{B91AEC08-2197-4E8A-A54D-95CA9181641C}">
      <dgm:prSet/>
      <dgm:spPr/>
      <dgm:t>
        <a:bodyPr/>
        <a:lstStyle/>
        <a:p>
          <a:endParaRPr kumimoji="1" lang="ja-JP" altLang="en-US"/>
        </a:p>
      </dgm:t>
    </dgm:pt>
    <dgm:pt modelId="{D7B70552-CCC0-49AC-955F-540E569A3827}" type="sibTrans" cxnId="{B91AEC08-2197-4E8A-A54D-95CA9181641C}">
      <dgm:prSet/>
      <dgm:spPr/>
      <dgm:t>
        <a:bodyPr/>
        <a:lstStyle/>
        <a:p>
          <a:endParaRPr kumimoji="1" lang="ja-JP" altLang="en-US"/>
        </a:p>
      </dgm:t>
    </dgm:pt>
    <dgm:pt modelId="{506E289C-9AC4-41A5-B9E9-95911E31B394}" type="pres">
      <dgm:prSet presAssocID="{1408BE21-5B4F-4E89-B338-938BF58114FA}" presName="linearFlow" presStyleCnt="0">
        <dgm:presLayoutVars>
          <dgm:dir/>
          <dgm:animLvl val="lvl"/>
          <dgm:resizeHandles val="exact"/>
        </dgm:presLayoutVars>
      </dgm:prSet>
      <dgm:spPr/>
      <dgm:t>
        <a:bodyPr/>
        <a:lstStyle/>
        <a:p>
          <a:endParaRPr kumimoji="1" lang="ja-JP" altLang="en-US"/>
        </a:p>
      </dgm:t>
    </dgm:pt>
    <dgm:pt modelId="{ACB58604-B055-4C04-AA42-A89D18786502}" type="pres">
      <dgm:prSet presAssocID="{86E7BDBD-7C4F-466F-8967-6E41D6DF57E3}" presName="composite" presStyleCnt="0"/>
      <dgm:spPr/>
    </dgm:pt>
    <dgm:pt modelId="{13CB536F-A4F6-42FE-917F-9712A6C178E8}" type="pres">
      <dgm:prSet presAssocID="{86E7BDBD-7C4F-466F-8967-6E41D6DF57E3}" presName="parentText" presStyleLbl="alignNode1" presStyleIdx="0" presStyleCnt="7">
        <dgm:presLayoutVars>
          <dgm:chMax val="1"/>
          <dgm:bulletEnabled val="1"/>
        </dgm:presLayoutVars>
      </dgm:prSet>
      <dgm:spPr/>
      <dgm:t>
        <a:bodyPr/>
        <a:lstStyle/>
        <a:p>
          <a:endParaRPr kumimoji="1" lang="ja-JP" altLang="en-US"/>
        </a:p>
      </dgm:t>
    </dgm:pt>
    <dgm:pt modelId="{F23304AD-EC6A-4207-AE50-847560EA8D9E}" type="pres">
      <dgm:prSet presAssocID="{86E7BDBD-7C4F-466F-8967-6E41D6DF57E3}" presName="descendantText" presStyleLbl="alignAcc1" presStyleIdx="0" presStyleCnt="7" custLinFactNeighborX="0">
        <dgm:presLayoutVars>
          <dgm:bulletEnabled val="1"/>
        </dgm:presLayoutVars>
      </dgm:prSet>
      <dgm:spPr/>
      <dgm:t>
        <a:bodyPr/>
        <a:lstStyle/>
        <a:p>
          <a:endParaRPr kumimoji="1" lang="ja-JP" altLang="en-US"/>
        </a:p>
      </dgm:t>
    </dgm:pt>
    <dgm:pt modelId="{0B10684D-2BCA-4280-B0B6-007CFE4F5985}" type="pres">
      <dgm:prSet presAssocID="{13405F6C-EF0A-4FD2-8112-93240D019822}" presName="sp" presStyleCnt="0"/>
      <dgm:spPr/>
    </dgm:pt>
    <dgm:pt modelId="{1CEB9CB7-D287-4AE0-94E6-520BA1F8F1ED}" type="pres">
      <dgm:prSet presAssocID="{FACB07F1-0B18-4236-A7E6-F71C90758B61}" presName="composite" presStyleCnt="0"/>
      <dgm:spPr/>
    </dgm:pt>
    <dgm:pt modelId="{BB2E4B15-DDD3-4406-85D7-1645880E3006}" type="pres">
      <dgm:prSet presAssocID="{FACB07F1-0B18-4236-A7E6-F71C90758B61}" presName="parentText" presStyleLbl="alignNode1" presStyleIdx="1" presStyleCnt="7">
        <dgm:presLayoutVars>
          <dgm:chMax val="1"/>
          <dgm:bulletEnabled val="1"/>
        </dgm:presLayoutVars>
      </dgm:prSet>
      <dgm:spPr/>
      <dgm:t>
        <a:bodyPr/>
        <a:lstStyle/>
        <a:p>
          <a:endParaRPr kumimoji="1" lang="ja-JP" altLang="en-US"/>
        </a:p>
      </dgm:t>
    </dgm:pt>
    <dgm:pt modelId="{49DED85A-3764-45B1-8DAD-E744789812DB}" type="pres">
      <dgm:prSet presAssocID="{FACB07F1-0B18-4236-A7E6-F71C90758B61}" presName="descendantText" presStyleLbl="alignAcc1" presStyleIdx="1" presStyleCnt="7">
        <dgm:presLayoutVars>
          <dgm:bulletEnabled val="1"/>
        </dgm:presLayoutVars>
      </dgm:prSet>
      <dgm:spPr/>
      <dgm:t>
        <a:bodyPr/>
        <a:lstStyle/>
        <a:p>
          <a:endParaRPr kumimoji="1" lang="ja-JP" altLang="en-US"/>
        </a:p>
      </dgm:t>
    </dgm:pt>
    <dgm:pt modelId="{0982A31A-59AE-4C1C-AA08-229C40414304}" type="pres">
      <dgm:prSet presAssocID="{D6DE422E-40D9-4A59-9552-1F564AD640A6}" presName="sp" presStyleCnt="0"/>
      <dgm:spPr/>
    </dgm:pt>
    <dgm:pt modelId="{B58E02B7-0829-4E06-9A1F-D364366B44AE}" type="pres">
      <dgm:prSet presAssocID="{6B347D81-8A83-4A32-8C54-A819887C4FC6}" presName="composite" presStyleCnt="0"/>
      <dgm:spPr/>
    </dgm:pt>
    <dgm:pt modelId="{B2A3AAD5-5932-4BAA-85C4-3D7698C76921}" type="pres">
      <dgm:prSet presAssocID="{6B347D81-8A83-4A32-8C54-A819887C4FC6}" presName="parentText" presStyleLbl="alignNode1" presStyleIdx="2" presStyleCnt="7">
        <dgm:presLayoutVars>
          <dgm:chMax val="1"/>
          <dgm:bulletEnabled val="1"/>
        </dgm:presLayoutVars>
      </dgm:prSet>
      <dgm:spPr/>
      <dgm:t>
        <a:bodyPr/>
        <a:lstStyle/>
        <a:p>
          <a:endParaRPr kumimoji="1" lang="ja-JP" altLang="en-US"/>
        </a:p>
      </dgm:t>
    </dgm:pt>
    <dgm:pt modelId="{29E11FED-6FAD-4656-A4A0-A6B2BDB31A2A}" type="pres">
      <dgm:prSet presAssocID="{6B347D81-8A83-4A32-8C54-A819887C4FC6}" presName="descendantText" presStyleLbl="alignAcc1" presStyleIdx="2" presStyleCnt="7">
        <dgm:presLayoutVars>
          <dgm:bulletEnabled val="1"/>
        </dgm:presLayoutVars>
      </dgm:prSet>
      <dgm:spPr/>
      <dgm:t>
        <a:bodyPr/>
        <a:lstStyle/>
        <a:p>
          <a:endParaRPr kumimoji="1" lang="ja-JP" altLang="en-US"/>
        </a:p>
      </dgm:t>
    </dgm:pt>
    <dgm:pt modelId="{E90F76A0-7256-4207-8604-9851DF69C2EA}" type="pres">
      <dgm:prSet presAssocID="{C7E0F719-35C5-4F35-8705-1E995F405150}" presName="sp" presStyleCnt="0"/>
      <dgm:spPr/>
    </dgm:pt>
    <dgm:pt modelId="{07F71377-8A7F-4F6B-AB91-9D04C653779B}" type="pres">
      <dgm:prSet presAssocID="{F240D86A-17F3-43A0-9160-67C4DF40CD88}" presName="composite" presStyleCnt="0"/>
      <dgm:spPr/>
    </dgm:pt>
    <dgm:pt modelId="{9CDCF796-EB15-465B-86E6-96DB43E9A4E8}" type="pres">
      <dgm:prSet presAssocID="{F240D86A-17F3-43A0-9160-67C4DF40CD88}" presName="parentText" presStyleLbl="alignNode1" presStyleIdx="3" presStyleCnt="7" custLinFactNeighborY="0">
        <dgm:presLayoutVars>
          <dgm:chMax val="1"/>
          <dgm:bulletEnabled val="1"/>
        </dgm:presLayoutVars>
      </dgm:prSet>
      <dgm:spPr/>
      <dgm:t>
        <a:bodyPr/>
        <a:lstStyle/>
        <a:p>
          <a:endParaRPr kumimoji="1" lang="ja-JP" altLang="en-US"/>
        </a:p>
      </dgm:t>
    </dgm:pt>
    <dgm:pt modelId="{DCD9D212-A966-4B78-863A-4B1A0AC73790}" type="pres">
      <dgm:prSet presAssocID="{F240D86A-17F3-43A0-9160-67C4DF40CD88}" presName="descendantText" presStyleLbl="alignAcc1" presStyleIdx="3" presStyleCnt="7">
        <dgm:presLayoutVars>
          <dgm:bulletEnabled val="1"/>
        </dgm:presLayoutVars>
      </dgm:prSet>
      <dgm:spPr/>
    </dgm:pt>
    <dgm:pt modelId="{B959CF1D-A77A-4CB5-B6E2-3E24FF4CBBC3}" type="pres">
      <dgm:prSet presAssocID="{064D8509-2843-483E-B560-987BF784F8A7}" presName="sp" presStyleCnt="0"/>
      <dgm:spPr/>
    </dgm:pt>
    <dgm:pt modelId="{B889936D-F4B9-4B54-AA7F-FB036D4209C3}" type="pres">
      <dgm:prSet presAssocID="{3F0DFC6E-1315-44A4-B659-A26398DE5A98}" presName="composite" presStyleCnt="0"/>
      <dgm:spPr/>
    </dgm:pt>
    <dgm:pt modelId="{D0A9C4A3-2759-4A12-BC10-B429D6AD0A31}" type="pres">
      <dgm:prSet presAssocID="{3F0DFC6E-1315-44A4-B659-A26398DE5A98}" presName="parentText" presStyleLbl="alignNode1" presStyleIdx="4" presStyleCnt="7">
        <dgm:presLayoutVars>
          <dgm:chMax val="1"/>
          <dgm:bulletEnabled val="1"/>
        </dgm:presLayoutVars>
      </dgm:prSet>
      <dgm:spPr/>
      <dgm:t>
        <a:bodyPr/>
        <a:lstStyle/>
        <a:p>
          <a:endParaRPr kumimoji="1" lang="ja-JP" altLang="en-US"/>
        </a:p>
      </dgm:t>
    </dgm:pt>
    <dgm:pt modelId="{8A1CFE2D-23E2-4C9A-8FA1-87977DCFC121}" type="pres">
      <dgm:prSet presAssocID="{3F0DFC6E-1315-44A4-B659-A26398DE5A98}" presName="descendantText" presStyleLbl="alignAcc1" presStyleIdx="4" presStyleCnt="7">
        <dgm:presLayoutVars>
          <dgm:bulletEnabled val="1"/>
        </dgm:presLayoutVars>
      </dgm:prSet>
      <dgm:spPr/>
    </dgm:pt>
    <dgm:pt modelId="{060359FB-91D7-48AD-A686-1383753791C1}" type="pres">
      <dgm:prSet presAssocID="{5581AA37-BB36-4C5E-8938-66E0898F0E77}" presName="sp" presStyleCnt="0"/>
      <dgm:spPr/>
    </dgm:pt>
    <dgm:pt modelId="{243F5AB0-1ABF-425A-8D81-EDD6714659CE}" type="pres">
      <dgm:prSet presAssocID="{55089C6F-6F77-4B33-9AD8-3096F393C634}" presName="composite" presStyleCnt="0"/>
      <dgm:spPr/>
    </dgm:pt>
    <dgm:pt modelId="{99795CB7-D271-4F6A-AA96-F6C3AE401CC6}" type="pres">
      <dgm:prSet presAssocID="{55089C6F-6F77-4B33-9AD8-3096F393C634}" presName="parentText" presStyleLbl="alignNode1" presStyleIdx="5" presStyleCnt="7">
        <dgm:presLayoutVars>
          <dgm:chMax val="1"/>
          <dgm:bulletEnabled val="1"/>
        </dgm:presLayoutVars>
      </dgm:prSet>
      <dgm:spPr/>
      <dgm:t>
        <a:bodyPr/>
        <a:lstStyle/>
        <a:p>
          <a:endParaRPr kumimoji="1" lang="ja-JP" altLang="en-US"/>
        </a:p>
      </dgm:t>
    </dgm:pt>
    <dgm:pt modelId="{10FAD616-7D13-47D0-831F-5CFD91D4CA0F}" type="pres">
      <dgm:prSet presAssocID="{55089C6F-6F77-4B33-9AD8-3096F393C634}" presName="descendantText" presStyleLbl="alignAcc1" presStyleIdx="5" presStyleCnt="7">
        <dgm:presLayoutVars>
          <dgm:bulletEnabled val="1"/>
        </dgm:presLayoutVars>
      </dgm:prSet>
      <dgm:spPr/>
    </dgm:pt>
    <dgm:pt modelId="{8F82DE14-2CD8-414B-8C4E-16D6BA346B87}" type="pres">
      <dgm:prSet presAssocID="{3F6EE8C8-FE7D-4D2A-A146-019F7689130E}" presName="sp" presStyleCnt="0"/>
      <dgm:spPr/>
    </dgm:pt>
    <dgm:pt modelId="{CF78128D-1A69-4EA6-815B-21BFB86D02D3}" type="pres">
      <dgm:prSet presAssocID="{20AE1435-B0C3-46E8-ACE4-BBEE69AB3359}" presName="composite" presStyleCnt="0"/>
      <dgm:spPr/>
    </dgm:pt>
    <dgm:pt modelId="{9831C201-783E-4B2B-B1D0-53DEF95365BF}" type="pres">
      <dgm:prSet presAssocID="{20AE1435-B0C3-46E8-ACE4-BBEE69AB3359}" presName="parentText" presStyleLbl="alignNode1" presStyleIdx="6" presStyleCnt="7" custLinFactNeighborY="0">
        <dgm:presLayoutVars>
          <dgm:chMax val="1"/>
          <dgm:bulletEnabled val="1"/>
        </dgm:presLayoutVars>
      </dgm:prSet>
      <dgm:spPr/>
      <dgm:t>
        <a:bodyPr/>
        <a:lstStyle/>
        <a:p>
          <a:endParaRPr kumimoji="1" lang="ja-JP" altLang="en-US"/>
        </a:p>
      </dgm:t>
    </dgm:pt>
    <dgm:pt modelId="{85EBCCDF-978D-49E4-9C49-0FB420817524}" type="pres">
      <dgm:prSet presAssocID="{20AE1435-B0C3-46E8-ACE4-BBEE69AB3359}" presName="descendantText" presStyleLbl="alignAcc1" presStyleIdx="6" presStyleCnt="7">
        <dgm:presLayoutVars>
          <dgm:bulletEnabled val="1"/>
        </dgm:presLayoutVars>
      </dgm:prSet>
      <dgm:spPr/>
    </dgm:pt>
  </dgm:ptLst>
  <dgm:cxnLst>
    <dgm:cxn modelId="{9CF7ADA8-9E5E-4712-8110-12B4859A2FBE}" srcId="{1408BE21-5B4F-4E89-B338-938BF58114FA}" destId="{FACB07F1-0B18-4236-A7E6-F71C90758B61}" srcOrd="1" destOrd="0" parTransId="{68FEFC08-4E33-4537-B1AA-E63CCAC73D15}" sibTransId="{D6DE422E-40D9-4A59-9552-1F564AD640A6}"/>
    <dgm:cxn modelId="{8782DAA4-2DAB-499D-B384-72FB0B83A638}" type="presOf" srcId="{1408BE21-5B4F-4E89-B338-938BF58114FA}" destId="{506E289C-9AC4-41A5-B9E9-95911E31B394}" srcOrd="0" destOrd="0" presId="urn:microsoft.com/office/officeart/2005/8/layout/chevron2"/>
    <dgm:cxn modelId="{E3454E26-341D-44AE-89BE-C517C209ED70}" type="presOf" srcId="{83FFC290-AC56-4FBE-A2AA-ED1FAF578B65}" destId="{F23304AD-EC6A-4207-AE50-847560EA8D9E}" srcOrd="0" destOrd="1" presId="urn:microsoft.com/office/officeart/2005/8/layout/chevron2"/>
    <dgm:cxn modelId="{DD34E843-AAB4-4919-AA96-3107AE506C78}" type="presOf" srcId="{B76F4527-ECE5-4FE7-9965-B4E55CB566EE}" destId="{29E11FED-6FAD-4656-A4A0-A6B2BDB31A2A}" srcOrd="0" destOrd="0" presId="urn:microsoft.com/office/officeart/2005/8/layout/chevron2"/>
    <dgm:cxn modelId="{5E1991B5-095C-4838-8E19-1C828E9DDD9D}" srcId="{86E7BDBD-7C4F-466F-8967-6E41D6DF57E3}" destId="{02B89ADB-9BC3-40A3-BF74-ACABD703560B}" srcOrd="0" destOrd="0" parTransId="{C535D0B4-C036-4872-AD38-4628C141FF04}" sibTransId="{7F5B82BE-444A-458A-A7B9-6C6F7B59A22D}"/>
    <dgm:cxn modelId="{FD3DD58E-25D3-400C-8343-AA3628BFBA9E}" srcId="{1408BE21-5B4F-4E89-B338-938BF58114FA}" destId="{55089C6F-6F77-4B33-9AD8-3096F393C634}" srcOrd="5" destOrd="0" parTransId="{8B921565-5BC5-47C9-959E-08C473079FE0}" sibTransId="{3F6EE8C8-FE7D-4D2A-A146-019F7689130E}"/>
    <dgm:cxn modelId="{CA0CED9D-BFE3-40F1-8620-F19FD086BE0E}" srcId="{1408BE21-5B4F-4E89-B338-938BF58114FA}" destId="{3F0DFC6E-1315-44A4-B659-A26398DE5A98}" srcOrd="4" destOrd="0" parTransId="{9CE62EE8-A561-41F7-94BC-5750F7051576}" sibTransId="{5581AA37-BB36-4C5E-8938-66E0898F0E77}"/>
    <dgm:cxn modelId="{B91AEC08-2197-4E8A-A54D-95CA9181641C}" srcId="{1408BE21-5B4F-4E89-B338-938BF58114FA}" destId="{20AE1435-B0C3-46E8-ACE4-BBEE69AB3359}" srcOrd="6" destOrd="0" parTransId="{74439315-C7BA-4330-AC06-738406904C64}" sibTransId="{D7B70552-CCC0-49AC-955F-540E569A3827}"/>
    <dgm:cxn modelId="{28CC1C94-4DAA-43E2-BB94-7BF0450597CF}" srcId="{1408BE21-5B4F-4E89-B338-938BF58114FA}" destId="{6B347D81-8A83-4A32-8C54-A819887C4FC6}" srcOrd="2" destOrd="0" parTransId="{FD5A620E-E386-4AF7-8CB6-933C1E2D1147}" sibTransId="{C7E0F719-35C5-4F35-8705-1E995F405150}"/>
    <dgm:cxn modelId="{304311D6-2AAD-483D-AE25-AFF856A95FCE}" srcId="{6B347D81-8A83-4A32-8C54-A819887C4FC6}" destId="{B76F4527-ECE5-4FE7-9965-B4E55CB566EE}" srcOrd="0" destOrd="0" parTransId="{8360331E-7219-44DF-9F86-45D82D191F95}" sibTransId="{88946DE6-9D3A-4C1E-B616-00DA924EB673}"/>
    <dgm:cxn modelId="{78D60F0F-AD95-4069-8653-5DEF846F28FA}" srcId="{86E7BDBD-7C4F-466F-8967-6E41D6DF57E3}" destId="{83FFC290-AC56-4FBE-A2AA-ED1FAF578B65}" srcOrd="1" destOrd="0" parTransId="{505D361A-BECF-4C56-BBB2-BFE38967A696}" sibTransId="{69A2E305-DC01-4065-AA39-B9EE48E4D161}"/>
    <dgm:cxn modelId="{2B88C056-4618-43B3-9ED4-CCB7A7F6AD2F}" type="presOf" srcId="{20AE1435-B0C3-46E8-ACE4-BBEE69AB3359}" destId="{9831C201-783E-4B2B-B1D0-53DEF95365BF}" srcOrd="0" destOrd="0" presId="urn:microsoft.com/office/officeart/2005/8/layout/chevron2"/>
    <dgm:cxn modelId="{4B84B7C2-B083-42A6-8D47-2D80C779DEDE}" type="presOf" srcId="{5FA6D5F5-F398-4E82-A90E-C4D06BA5418F}" destId="{49DED85A-3764-45B1-8DAD-E744789812DB}" srcOrd="0" destOrd="1" presId="urn:microsoft.com/office/officeart/2005/8/layout/chevron2"/>
    <dgm:cxn modelId="{03A473F2-A453-41F2-8FBE-8E1C086FB2B1}" type="presOf" srcId="{3F0DFC6E-1315-44A4-B659-A26398DE5A98}" destId="{D0A9C4A3-2759-4A12-BC10-B429D6AD0A31}" srcOrd="0" destOrd="0" presId="urn:microsoft.com/office/officeart/2005/8/layout/chevron2"/>
    <dgm:cxn modelId="{38B3B7EB-8D4E-49A9-9C76-7F3021058DCC}" type="presOf" srcId="{FACB07F1-0B18-4236-A7E6-F71C90758B61}" destId="{BB2E4B15-DDD3-4406-85D7-1645880E3006}" srcOrd="0" destOrd="0" presId="urn:microsoft.com/office/officeart/2005/8/layout/chevron2"/>
    <dgm:cxn modelId="{3DFF6A77-B6FF-4705-A887-C960AB70711C}" type="presOf" srcId="{02B89ADB-9BC3-40A3-BF74-ACABD703560B}" destId="{F23304AD-EC6A-4207-AE50-847560EA8D9E}" srcOrd="0" destOrd="0" presId="urn:microsoft.com/office/officeart/2005/8/layout/chevron2"/>
    <dgm:cxn modelId="{DD432DCF-F4EB-408E-B233-34B3BB4C2B67}" type="presOf" srcId="{86E7BDBD-7C4F-466F-8967-6E41D6DF57E3}" destId="{13CB536F-A4F6-42FE-917F-9712A6C178E8}" srcOrd="0" destOrd="0" presId="urn:microsoft.com/office/officeart/2005/8/layout/chevron2"/>
    <dgm:cxn modelId="{6B947504-A202-4425-BDF0-6269D7A1104B}" type="presOf" srcId="{6B347D81-8A83-4A32-8C54-A819887C4FC6}" destId="{B2A3AAD5-5932-4BAA-85C4-3D7698C76921}" srcOrd="0" destOrd="0" presId="urn:microsoft.com/office/officeart/2005/8/layout/chevron2"/>
    <dgm:cxn modelId="{96597C55-11F1-4686-989B-A5BF222DF240}" type="presOf" srcId="{55089C6F-6F77-4B33-9AD8-3096F393C634}" destId="{99795CB7-D271-4F6A-AA96-F6C3AE401CC6}" srcOrd="0" destOrd="0" presId="urn:microsoft.com/office/officeart/2005/8/layout/chevron2"/>
    <dgm:cxn modelId="{117450A8-E069-48D7-B60D-BC64F9171DAF}" srcId="{1408BE21-5B4F-4E89-B338-938BF58114FA}" destId="{86E7BDBD-7C4F-466F-8967-6E41D6DF57E3}" srcOrd="0" destOrd="0" parTransId="{62094D4B-23DE-4140-9D3F-15963ABC16C3}" sibTransId="{13405F6C-EF0A-4FD2-8112-93240D019822}"/>
    <dgm:cxn modelId="{1049079F-C887-49B1-9D63-160BEB394E18}" type="presOf" srcId="{06EBDDB1-1A46-4B00-BB1B-5E1695FC2640}" destId="{29E11FED-6FAD-4656-A4A0-A6B2BDB31A2A}" srcOrd="0" destOrd="1" presId="urn:microsoft.com/office/officeart/2005/8/layout/chevron2"/>
    <dgm:cxn modelId="{CBE78F1F-E08B-487B-AB29-2D3FC568CD31}" srcId="{FACB07F1-0B18-4236-A7E6-F71C90758B61}" destId="{5FA6D5F5-F398-4E82-A90E-C4D06BA5418F}" srcOrd="1" destOrd="0" parTransId="{C4754EDD-2D02-4E47-B07D-6AD1A96FB17C}" sibTransId="{33EC0D78-1FB7-44A1-83BA-44237E8C0F0D}"/>
    <dgm:cxn modelId="{1429E65D-2FB7-478D-9123-0F440F82D92F}" srcId="{1408BE21-5B4F-4E89-B338-938BF58114FA}" destId="{F240D86A-17F3-43A0-9160-67C4DF40CD88}" srcOrd="3" destOrd="0" parTransId="{EA769A5B-ABC7-4B05-B6EA-A1B0AE06DD8D}" sibTransId="{064D8509-2843-483E-B560-987BF784F8A7}"/>
    <dgm:cxn modelId="{1F109D2B-C839-43FD-A2E8-2FDCFA929DF3}" srcId="{6B347D81-8A83-4A32-8C54-A819887C4FC6}" destId="{06EBDDB1-1A46-4B00-BB1B-5E1695FC2640}" srcOrd="1" destOrd="0" parTransId="{D9C60A6D-152A-4F46-8015-3B2962CE2EF0}" sibTransId="{D0480248-D598-4F87-91D3-5FCE824F5C50}"/>
    <dgm:cxn modelId="{8EDD7BCD-E2B4-42DC-A5D8-6ED3B1287832}" type="presOf" srcId="{F240D86A-17F3-43A0-9160-67C4DF40CD88}" destId="{9CDCF796-EB15-465B-86E6-96DB43E9A4E8}" srcOrd="0" destOrd="0" presId="urn:microsoft.com/office/officeart/2005/8/layout/chevron2"/>
    <dgm:cxn modelId="{31D2AA3D-7604-4BC9-B8B6-78D48D6C2D13}" type="presOf" srcId="{FFB3FD07-F836-4239-BE71-094B557247E9}" destId="{49DED85A-3764-45B1-8DAD-E744789812DB}" srcOrd="0" destOrd="0" presId="urn:microsoft.com/office/officeart/2005/8/layout/chevron2"/>
    <dgm:cxn modelId="{E0E4E79E-5603-4855-A2F7-D5E89C4AC191}" srcId="{FACB07F1-0B18-4236-A7E6-F71C90758B61}" destId="{FFB3FD07-F836-4239-BE71-094B557247E9}" srcOrd="0" destOrd="0" parTransId="{A848AE4E-1F33-4161-8FD8-27A1D47801F2}" sibTransId="{BF82E23A-6AF9-4876-B24E-157C02A33E66}"/>
    <dgm:cxn modelId="{0A55AD83-818A-4ED5-A587-B34B0E8D6DE2}" type="presParOf" srcId="{506E289C-9AC4-41A5-B9E9-95911E31B394}" destId="{ACB58604-B055-4C04-AA42-A89D18786502}" srcOrd="0" destOrd="0" presId="urn:microsoft.com/office/officeart/2005/8/layout/chevron2"/>
    <dgm:cxn modelId="{5856423A-2C5B-4B7B-B052-24B52E767789}" type="presParOf" srcId="{ACB58604-B055-4C04-AA42-A89D18786502}" destId="{13CB536F-A4F6-42FE-917F-9712A6C178E8}" srcOrd="0" destOrd="0" presId="urn:microsoft.com/office/officeart/2005/8/layout/chevron2"/>
    <dgm:cxn modelId="{49D19BE3-3C7C-4D91-902D-091097D7B7A0}" type="presParOf" srcId="{ACB58604-B055-4C04-AA42-A89D18786502}" destId="{F23304AD-EC6A-4207-AE50-847560EA8D9E}" srcOrd="1" destOrd="0" presId="urn:microsoft.com/office/officeart/2005/8/layout/chevron2"/>
    <dgm:cxn modelId="{BE457AB9-123D-464C-8EFA-4E86345F1314}" type="presParOf" srcId="{506E289C-9AC4-41A5-B9E9-95911E31B394}" destId="{0B10684D-2BCA-4280-B0B6-007CFE4F5985}" srcOrd="1" destOrd="0" presId="urn:microsoft.com/office/officeart/2005/8/layout/chevron2"/>
    <dgm:cxn modelId="{6A1BDECA-5AEB-4799-8A5E-D57A223F437D}" type="presParOf" srcId="{506E289C-9AC4-41A5-B9E9-95911E31B394}" destId="{1CEB9CB7-D287-4AE0-94E6-520BA1F8F1ED}" srcOrd="2" destOrd="0" presId="urn:microsoft.com/office/officeart/2005/8/layout/chevron2"/>
    <dgm:cxn modelId="{65669A1D-88A1-41BB-A842-57EA9B8D1567}" type="presParOf" srcId="{1CEB9CB7-D287-4AE0-94E6-520BA1F8F1ED}" destId="{BB2E4B15-DDD3-4406-85D7-1645880E3006}" srcOrd="0" destOrd="0" presId="urn:microsoft.com/office/officeart/2005/8/layout/chevron2"/>
    <dgm:cxn modelId="{43015EA7-B606-4FBA-AAEE-BE89EA492D3B}" type="presParOf" srcId="{1CEB9CB7-D287-4AE0-94E6-520BA1F8F1ED}" destId="{49DED85A-3764-45B1-8DAD-E744789812DB}" srcOrd="1" destOrd="0" presId="urn:microsoft.com/office/officeart/2005/8/layout/chevron2"/>
    <dgm:cxn modelId="{EC062121-340F-4884-AAF9-C071D12C6566}" type="presParOf" srcId="{506E289C-9AC4-41A5-B9E9-95911E31B394}" destId="{0982A31A-59AE-4C1C-AA08-229C40414304}" srcOrd="3" destOrd="0" presId="urn:microsoft.com/office/officeart/2005/8/layout/chevron2"/>
    <dgm:cxn modelId="{A5281C61-0B98-420C-9911-16D3C99DD31C}" type="presParOf" srcId="{506E289C-9AC4-41A5-B9E9-95911E31B394}" destId="{B58E02B7-0829-4E06-9A1F-D364366B44AE}" srcOrd="4" destOrd="0" presId="urn:microsoft.com/office/officeart/2005/8/layout/chevron2"/>
    <dgm:cxn modelId="{04E4DB81-3F3E-4A81-9D5B-7C13DF80DFF4}" type="presParOf" srcId="{B58E02B7-0829-4E06-9A1F-D364366B44AE}" destId="{B2A3AAD5-5932-4BAA-85C4-3D7698C76921}" srcOrd="0" destOrd="0" presId="urn:microsoft.com/office/officeart/2005/8/layout/chevron2"/>
    <dgm:cxn modelId="{D038DE81-7C56-4D74-9A53-DD51DF33211A}" type="presParOf" srcId="{B58E02B7-0829-4E06-9A1F-D364366B44AE}" destId="{29E11FED-6FAD-4656-A4A0-A6B2BDB31A2A}" srcOrd="1" destOrd="0" presId="urn:microsoft.com/office/officeart/2005/8/layout/chevron2"/>
    <dgm:cxn modelId="{F5998608-1E03-4FFD-B8D2-9551BDA345E6}" type="presParOf" srcId="{506E289C-9AC4-41A5-B9E9-95911E31B394}" destId="{E90F76A0-7256-4207-8604-9851DF69C2EA}" srcOrd="5" destOrd="0" presId="urn:microsoft.com/office/officeart/2005/8/layout/chevron2"/>
    <dgm:cxn modelId="{DDF8CD78-A174-40D2-BB7F-333FE02BC381}" type="presParOf" srcId="{506E289C-9AC4-41A5-B9E9-95911E31B394}" destId="{07F71377-8A7F-4F6B-AB91-9D04C653779B}" srcOrd="6" destOrd="0" presId="urn:microsoft.com/office/officeart/2005/8/layout/chevron2"/>
    <dgm:cxn modelId="{2FA20FC8-2B6C-406C-B136-76CCB2D55577}" type="presParOf" srcId="{07F71377-8A7F-4F6B-AB91-9D04C653779B}" destId="{9CDCF796-EB15-465B-86E6-96DB43E9A4E8}" srcOrd="0" destOrd="0" presId="urn:microsoft.com/office/officeart/2005/8/layout/chevron2"/>
    <dgm:cxn modelId="{D42F62C3-FB92-43A7-B393-E17B70569797}" type="presParOf" srcId="{07F71377-8A7F-4F6B-AB91-9D04C653779B}" destId="{DCD9D212-A966-4B78-863A-4B1A0AC73790}" srcOrd="1" destOrd="0" presId="urn:microsoft.com/office/officeart/2005/8/layout/chevron2"/>
    <dgm:cxn modelId="{65B29DCF-01F3-40E9-A8AC-871FAD3FB321}" type="presParOf" srcId="{506E289C-9AC4-41A5-B9E9-95911E31B394}" destId="{B959CF1D-A77A-4CB5-B6E2-3E24FF4CBBC3}" srcOrd="7" destOrd="0" presId="urn:microsoft.com/office/officeart/2005/8/layout/chevron2"/>
    <dgm:cxn modelId="{3BD7AABE-B451-4702-A18A-6CDBFD39FF1B}" type="presParOf" srcId="{506E289C-9AC4-41A5-B9E9-95911E31B394}" destId="{B889936D-F4B9-4B54-AA7F-FB036D4209C3}" srcOrd="8" destOrd="0" presId="urn:microsoft.com/office/officeart/2005/8/layout/chevron2"/>
    <dgm:cxn modelId="{704A2C67-B1B7-42AD-9B6C-8DF0AC0068E6}" type="presParOf" srcId="{B889936D-F4B9-4B54-AA7F-FB036D4209C3}" destId="{D0A9C4A3-2759-4A12-BC10-B429D6AD0A31}" srcOrd="0" destOrd="0" presId="urn:microsoft.com/office/officeart/2005/8/layout/chevron2"/>
    <dgm:cxn modelId="{5BB68064-234F-4F4A-BF6B-36B99780DD1C}" type="presParOf" srcId="{B889936D-F4B9-4B54-AA7F-FB036D4209C3}" destId="{8A1CFE2D-23E2-4C9A-8FA1-87977DCFC121}" srcOrd="1" destOrd="0" presId="urn:microsoft.com/office/officeart/2005/8/layout/chevron2"/>
    <dgm:cxn modelId="{CAD4AE3C-E85B-4E5C-B02E-70AD4B0F8DC0}" type="presParOf" srcId="{506E289C-9AC4-41A5-B9E9-95911E31B394}" destId="{060359FB-91D7-48AD-A686-1383753791C1}" srcOrd="9" destOrd="0" presId="urn:microsoft.com/office/officeart/2005/8/layout/chevron2"/>
    <dgm:cxn modelId="{E4D5A671-12A4-4AD8-985E-C033D88F0878}" type="presParOf" srcId="{506E289C-9AC4-41A5-B9E9-95911E31B394}" destId="{243F5AB0-1ABF-425A-8D81-EDD6714659CE}" srcOrd="10" destOrd="0" presId="urn:microsoft.com/office/officeart/2005/8/layout/chevron2"/>
    <dgm:cxn modelId="{2C20D681-5976-4AFA-8E47-136B63FB1DE0}" type="presParOf" srcId="{243F5AB0-1ABF-425A-8D81-EDD6714659CE}" destId="{99795CB7-D271-4F6A-AA96-F6C3AE401CC6}" srcOrd="0" destOrd="0" presId="urn:microsoft.com/office/officeart/2005/8/layout/chevron2"/>
    <dgm:cxn modelId="{F50D36D9-4F3C-4DDA-B63E-1DE9F3C079A2}" type="presParOf" srcId="{243F5AB0-1ABF-425A-8D81-EDD6714659CE}" destId="{10FAD616-7D13-47D0-831F-5CFD91D4CA0F}" srcOrd="1" destOrd="0" presId="urn:microsoft.com/office/officeart/2005/8/layout/chevron2"/>
    <dgm:cxn modelId="{0493B11C-D8E2-452E-8C3F-00A04213D5E1}" type="presParOf" srcId="{506E289C-9AC4-41A5-B9E9-95911E31B394}" destId="{8F82DE14-2CD8-414B-8C4E-16D6BA346B87}" srcOrd="11" destOrd="0" presId="urn:microsoft.com/office/officeart/2005/8/layout/chevron2"/>
    <dgm:cxn modelId="{201FDE79-8630-4C60-A51F-593BCCE7921B}" type="presParOf" srcId="{506E289C-9AC4-41A5-B9E9-95911E31B394}" destId="{CF78128D-1A69-4EA6-815B-21BFB86D02D3}" srcOrd="12" destOrd="0" presId="urn:microsoft.com/office/officeart/2005/8/layout/chevron2"/>
    <dgm:cxn modelId="{2836B557-C75F-41C5-98D5-93806EDFA34E}" type="presParOf" srcId="{CF78128D-1A69-4EA6-815B-21BFB86D02D3}" destId="{9831C201-783E-4B2B-B1D0-53DEF95365BF}" srcOrd="0" destOrd="0" presId="urn:microsoft.com/office/officeart/2005/8/layout/chevron2"/>
    <dgm:cxn modelId="{3750F4B7-D322-495F-B62E-23B28063FE8F}" type="presParOf" srcId="{CF78128D-1A69-4EA6-815B-21BFB86D02D3}" destId="{85EBCCDF-978D-49E4-9C49-0FB42081752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54C32-0882-4990-A405-BCFFC432F298}" type="datetimeFigureOut">
              <a:rPr kumimoji="1" lang="ja-JP" altLang="en-US" smtClean="0"/>
              <a:t>2021/9/13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5A037A-9AA3-4695-9AE5-55E79A7840A3}" type="slidenum">
              <a:rPr kumimoji="1" lang="ja-JP" altLang="en-US" smtClean="0"/>
              <a:t>‹#›</a:t>
            </a:fld>
            <a:endParaRPr kumimoji="1" lang="ja-JP" altLang="en-US"/>
          </a:p>
        </p:txBody>
      </p:sp>
    </p:spTree>
    <p:extLst>
      <p:ext uri="{BB962C8B-B14F-4D97-AF65-F5344CB8AC3E}">
        <p14:creationId xmlns:p14="http://schemas.microsoft.com/office/powerpoint/2010/main" val="33168838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r>
              <a:rPr kumimoji="1" lang="en-US" altLang="ja-JP" dirty="0" smtClean="0"/>
              <a:t>TOMAS</a:t>
            </a:r>
            <a:r>
              <a:rPr kumimoji="1" lang="ja-JP" altLang="en-US" dirty="0" smtClean="0"/>
              <a:t>青葉台校のアシスタントスタッフの業務に関する説明となります。</a:t>
            </a:r>
            <a:endParaRPr kumimoji="1" lang="en-US" altLang="ja-JP" dirty="0" smtClean="0"/>
          </a:p>
          <a:p>
            <a:endParaRPr kumimoji="1" lang="en-US" altLang="ja-JP" dirty="0" smtClean="0"/>
          </a:p>
          <a:p>
            <a:r>
              <a:rPr kumimoji="1" lang="ja-JP" altLang="en-US" dirty="0" smtClean="0"/>
              <a:t>本日、現在６名のアシスタントスタッフが在籍しており、１日２名のシフトで対応しています。</a:t>
            </a:r>
            <a:endParaRPr kumimoji="1" lang="en-US" altLang="ja-JP" dirty="0" smtClean="0"/>
          </a:p>
          <a:p>
            <a:endParaRPr kumimoji="1" lang="en-US" altLang="ja-JP" dirty="0" smtClean="0"/>
          </a:p>
          <a:p>
            <a:r>
              <a:rPr kumimoji="1" lang="ja-JP" altLang="en-US" dirty="0" smtClean="0"/>
              <a:t>業務における認識を同じにして、一緒に頑張ってまいりましょう。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1</a:t>
            </a:fld>
            <a:endParaRPr kumimoji="1" lang="ja-JP" altLang="en-US"/>
          </a:p>
        </p:txBody>
      </p:sp>
    </p:spTree>
    <p:extLst>
      <p:ext uri="{BB962C8B-B14F-4D97-AF65-F5344CB8AC3E}">
        <p14:creationId xmlns:p14="http://schemas.microsoft.com/office/powerpoint/2010/main" val="438174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10</a:t>
            </a:fld>
            <a:endParaRPr kumimoji="1" lang="ja-JP" altLang="en-US"/>
          </a:p>
        </p:txBody>
      </p:sp>
    </p:spTree>
    <p:extLst>
      <p:ext uri="{BB962C8B-B14F-4D97-AF65-F5344CB8AC3E}">
        <p14:creationId xmlns:p14="http://schemas.microsoft.com/office/powerpoint/2010/main" val="4287745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11</a:t>
            </a:fld>
            <a:endParaRPr kumimoji="1" lang="ja-JP" altLang="en-US"/>
          </a:p>
        </p:txBody>
      </p:sp>
    </p:spTree>
    <p:extLst>
      <p:ext uri="{BB962C8B-B14F-4D97-AF65-F5344CB8AC3E}">
        <p14:creationId xmlns:p14="http://schemas.microsoft.com/office/powerpoint/2010/main" val="3503968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r>
              <a:rPr kumimoji="1" lang="ja-JP" altLang="en-US" dirty="0" smtClean="0"/>
              <a:t>では、実際のアシスタントスタッフの業務の説明となります。</a:t>
            </a:r>
            <a:endParaRPr kumimoji="1" lang="en-US" altLang="ja-JP" dirty="0" smtClean="0"/>
          </a:p>
          <a:p>
            <a:endParaRPr kumimoji="1" lang="en-US" altLang="ja-JP" dirty="0" smtClean="0"/>
          </a:p>
          <a:p>
            <a:r>
              <a:rPr kumimoji="1" lang="ja-JP" altLang="en-US" dirty="0" smtClean="0"/>
              <a:t>業務内容としては、大きく分けて、以下の３点となります。</a:t>
            </a:r>
            <a:endParaRPr kumimoji="1" lang="en-US" altLang="ja-JP" dirty="0" smtClean="0"/>
          </a:p>
          <a:p>
            <a:endParaRPr kumimoji="1" lang="en-US" altLang="ja-JP" dirty="0" smtClean="0"/>
          </a:p>
          <a:p>
            <a:r>
              <a:rPr kumimoji="1" lang="en-US" altLang="ja-JP" dirty="0" smtClean="0"/>
              <a:t>18</a:t>
            </a:r>
            <a:r>
              <a:rPr kumimoji="1" lang="ja-JP" altLang="en-US" dirty="0" smtClean="0"/>
              <a:t>：</a:t>
            </a:r>
            <a:r>
              <a:rPr kumimoji="1" lang="en-US" altLang="ja-JP" dirty="0" smtClean="0"/>
              <a:t>00</a:t>
            </a:r>
            <a:r>
              <a:rPr kumimoji="1" lang="ja-JP" altLang="en-US" dirty="0" smtClean="0"/>
              <a:t>～</a:t>
            </a:r>
            <a:r>
              <a:rPr kumimoji="1" lang="en-US" altLang="ja-JP" dirty="0" smtClean="0"/>
              <a:t>22</a:t>
            </a:r>
            <a:r>
              <a:rPr kumimoji="1" lang="ja-JP" altLang="en-US" dirty="0" smtClean="0"/>
              <a:t>：</a:t>
            </a:r>
            <a:r>
              <a:rPr kumimoji="1" lang="en-US" altLang="ja-JP" dirty="0" smtClean="0"/>
              <a:t>00</a:t>
            </a:r>
            <a:r>
              <a:rPr kumimoji="1" lang="ja-JP" altLang="en-US" dirty="0" smtClean="0"/>
              <a:t>の４時間で、生徒さんと講師の方々が気持ちよく、頑張れるように環境を整え、お手伝いができるように業務に取り組みましょう。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2</a:t>
            </a:fld>
            <a:endParaRPr kumimoji="1" lang="ja-JP" altLang="en-US"/>
          </a:p>
        </p:txBody>
      </p:sp>
    </p:spTree>
    <p:extLst>
      <p:ext uri="{BB962C8B-B14F-4D97-AF65-F5344CB8AC3E}">
        <p14:creationId xmlns:p14="http://schemas.microsoft.com/office/powerpoint/2010/main" val="2664606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まず、「事務業務」ですが、</a:t>
            </a:r>
            <a:endParaRPr kumimoji="1" lang="en-US" altLang="ja-JP" dirty="0" smtClean="0"/>
          </a:p>
          <a:p>
            <a:r>
              <a:rPr kumimoji="1" lang="ja-JP" altLang="en-US" dirty="0" smtClean="0"/>
              <a:t>これは、パソコンでのデスクワークはもとより、電話対応、コピー業務、コピー用紙の補充やテプラ、パウチの利用などの業務など様々が作業があります。</a:t>
            </a:r>
            <a:endParaRPr kumimoji="1" lang="en-US" altLang="ja-JP" dirty="0" smtClean="0"/>
          </a:p>
          <a:p>
            <a:endParaRPr kumimoji="1" lang="en-US" altLang="ja-JP" dirty="0" smtClean="0"/>
          </a:p>
          <a:p>
            <a:r>
              <a:rPr kumimoji="1" lang="ja-JP" altLang="en-US" dirty="0" smtClean="0"/>
              <a:t>一人で完結する業務も多いですが、中には、複数メンバーでの申し送りをしながらの作業もあります。</a:t>
            </a:r>
            <a:endParaRPr kumimoji="1" lang="en-US" altLang="ja-JP" dirty="0" smtClean="0"/>
          </a:p>
          <a:p>
            <a:r>
              <a:rPr kumimoji="1" lang="ja-JP" altLang="en-US" dirty="0" smtClean="0"/>
              <a:t>例としては、毎月初めに定期的に行う「生徒指導レポート業務」は、生徒さんそれぞれの前月の授業内容を講師の方々が作成したレポートのコピーを保護者の方へ郵送する業務ですが、そのレポート内容の確認、同封する資料の準備、三つ折り作業、封入作業、重さの確認をし、発送する準備となります。</a:t>
            </a:r>
            <a:endParaRPr kumimoji="1" lang="en-US" altLang="ja-JP" dirty="0" smtClean="0"/>
          </a:p>
          <a:p>
            <a:r>
              <a:rPr kumimoji="1" lang="ja-JP" altLang="en-US" dirty="0" smtClean="0"/>
              <a:t>このいくつもの過程を、シフトに入った時に、講師の方々のお手伝いも含めて、アシスタントスタッフが、申し送りをしながら進めていきます。</a:t>
            </a:r>
            <a:endParaRPr kumimoji="1" lang="en-US" altLang="ja-JP" dirty="0" smtClean="0"/>
          </a:p>
          <a:p>
            <a:endParaRPr kumimoji="1" lang="en-US" altLang="ja-JP" dirty="0" smtClean="0"/>
          </a:p>
          <a:p>
            <a:r>
              <a:rPr kumimoji="1" lang="ja-JP" altLang="en-US" dirty="0" smtClean="0"/>
              <a:t>このような、いくつもの確認作業の業務には、マニュアルがありますので、皆が同じ意識をもって、取り組みますので、少しずつ、慣れていきましょう。</a:t>
            </a:r>
            <a:endParaRPr kumimoji="1" lang="en-US" altLang="ja-JP" dirty="0" smtClean="0"/>
          </a:p>
          <a:p>
            <a:endParaRPr kumimoji="1" lang="en-US" altLang="ja-JP" dirty="0" smtClean="0"/>
          </a:p>
          <a:p>
            <a:r>
              <a:rPr kumimoji="1" lang="ja-JP" altLang="en-US" dirty="0" smtClean="0"/>
              <a:t>また、各種テスト資料が郵送されますので、これを受けて、必要に応じて仕分けを行ったり、ファイルをしたり、</a:t>
            </a:r>
            <a:r>
              <a:rPr kumimoji="1" lang="en-US" altLang="ja-JP" dirty="0" smtClean="0"/>
              <a:t>pdf</a:t>
            </a:r>
            <a:r>
              <a:rPr kumimoji="1" lang="ja-JP" altLang="en-US" dirty="0" smtClean="0"/>
              <a:t>化して保存したり、また、解答を</a:t>
            </a:r>
            <a:r>
              <a:rPr kumimoji="1" lang="en-US" altLang="ja-JP" dirty="0" smtClean="0"/>
              <a:t>Web</a:t>
            </a:r>
            <a:r>
              <a:rPr kumimoji="1" lang="ja-JP" altLang="en-US" dirty="0" smtClean="0"/>
              <a:t>から</a:t>
            </a:r>
            <a:r>
              <a:rPr kumimoji="1" lang="en-US" altLang="ja-JP" dirty="0" smtClean="0"/>
              <a:t>DL</a:t>
            </a:r>
            <a:r>
              <a:rPr kumimoji="1" lang="ja-JP" altLang="en-US" dirty="0" smtClean="0"/>
              <a:t>して、決められたフォルダに保存したり、と様々な対応があります。</a:t>
            </a:r>
            <a:endParaRPr kumimoji="1" lang="en-US" altLang="ja-JP" dirty="0" smtClean="0"/>
          </a:p>
          <a:p>
            <a:endParaRPr kumimoji="1" lang="en-US" altLang="ja-JP" dirty="0" smtClean="0"/>
          </a:p>
          <a:p>
            <a:r>
              <a:rPr kumimoji="1" lang="ja-JP" altLang="en-US" dirty="0" smtClean="0"/>
              <a:t>現時点では、コロナ感染症対策として、</a:t>
            </a:r>
            <a:r>
              <a:rPr kumimoji="1" lang="en-US" altLang="ja-JP" dirty="0" smtClean="0"/>
              <a:t>2F</a:t>
            </a:r>
            <a:r>
              <a:rPr kumimoji="1" lang="ja-JP" altLang="en-US" dirty="0" smtClean="0"/>
              <a:t>の各ブースの利用におけるビニールカーテンの消毒チェックの為のカレンダー関係の業務もあります。</a:t>
            </a:r>
            <a:endParaRPr kumimoji="1" lang="en-US" altLang="ja-JP" dirty="0" smtClean="0"/>
          </a:p>
          <a:p>
            <a:endParaRPr kumimoji="1" lang="en-US" altLang="ja-JP" dirty="0" smtClean="0"/>
          </a:p>
          <a:p>
            <a:r>
              <a:rPr kumimoji="1" lang="ja-JP" altLang="en-US" dirty="0" smtClean="0"/>
              <a:t>他にも、生徒さんに、お渡しする各種資料に貼付する「短冊」という作成作業があります。</a:t>
            </a:r>
            <a:endParaRPr kumimoji="1" lang="en-US" altLang="ja-JP" dirty="0" smtClean="0"/>
          </a:p>
          <a:p>
            <a:r>
              <a:rPr kumimoji="1" lang="ja-JP" altLang="en-US" dirty="0" smtClean="0"/>
              <a:t>どの生徒さんに、お渡しする資料か、また、そのお渡しは、いつになるのか、など、決められたデジタルデータファイルからの抽出、専用のアプリソフトからお渡しする日付を確認しメモにした「短冊」というものをお渡しの資料に貼ります。</a:t>
            </a:r>
            <a:endParaRPr kumimoji="1" lang="en-US" altLang="ja-JP" dirty="0" smtClean="0"/>
          </a:p>
          <a:p>
            <a:endParaRPr kumimoji="1" lang="en-US" altLang="ja-JP" dirty="0" smtClean="0"/>
          </a:p>
          <a:p>
            <a:r>
              <a:rPr kumimoji="1" lang="ja-JP" altLang="en-US" dirty="0" smtClean="0"/>
              <a:t>また、生徒さんにお誕生日カードをお渡しする為の業務があります。</a:t>
            </a:r>
            <a:endParaRPr kumimoji="1" lang="en-US" altLang="ja-JP" dirty="0" smtClean="0"/>
          </a:p>
          <a:p>
            <a:r>
              <a:rPr kumimoji="1" lang="ja-JP" altLang="en-US" dirty="0" smtClean="0"/>
              <a:t>これは、毎月、リストアップされたお誕生日該当者の必要なデータ（生徒さんの担当講師、誕生日直前の授業日の確認など）を確認し、それをもとに、担当講師の方へメッセージを書いていただくお願いします。</a:t>
            </a:r>
            <a:endParaRPr kumimoji="1" lang="en-US" altLang="ja-JP" dirty="0" smtClean="0"/>
          </a:p>
          <a:p>
            <a:r>
              <a:rPr kumimoji="1" lang="ja-JP" altLang="en-US" dirty="0" smtClean="0"/>
              <a:t>完成したカードのお渡しは、カウンターに準備されている封筒を担当講師の方にお渡しする、という業務となります。</a:t>
            </a:r>
            <a:endParaRPr kumimoji="1" lang="en-US" altLang="ja-JP" dirty="0" smtClean="0"/>
          </a:p>
          <a:p>
            <a:endParaRPr kumimoji="1" lang="en-US" altLang="ja-JP" dirty="0" smtClean="0"/>
          </a:p>
          <a:p>
            <a:r>
              <a:rPr kumimoji="1" lang="ja-JP" altLang="en-US" dirty="0" smtClean="0"/>
              <a:t>これらの事務業務は、定期的な業務もありますが、流れの中で、生徒さんからの依頼や校長、室長からの依頼を受けての業務もありますので、経験しながらマスターしていきましょう。</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3</a:t>
            </a:fld>
            <a:endParaRPr kumimoji="1" lang="ja-JP" altLang="en-US"/>
          </a:p>
        </p:txBody>
      </p:sp>
    </p:spTree>
    <p:extLst>
      <p:ext uri="{BB962C8B-B14F-4D97-AF65-F5344CB8AC3E}">
        <p14:creationId xmlns:p14="http://schemas.microsoft.com/office/powerpoint/2010/main" val="1897993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２つ目は、カウンター業務です。</a:t>
            </a:r>
            <a:endParaRPr kumimoji="1" lang="en-US" altLang="ja-JP" dirty="0" smtClean="0"/>
          </a:p>
          <a:p>
            <a:endParaRPr kumimoji="1" lang="en-US" altLang="ja-JP" dirty="0" smtClean="0"/>
          </a:p>
          <a:p>
            <a:r>
              <a:rPr kumimoji="1" lang="ja-JP" altLang="en-US" dirty="0" smtClean="0"/>
              <a:t>来校された生徒さんへは、「こんにちは」のあいさつと共に、検温を手の消毒をしていただき、授業のある生徒さんには、当日のブースナンバーをお伝えし、お渡し資料等があれば、「○○の資料となります。確認をお願いします」と言葉を添えて、お渡しします。</a:t>
            </a:r>
            <a:endParaRPr kumimoji="1" lang="en-US" altLang="ja-JP" dirty="0" smtClean="0"/>
          </a:p>
          <a:p>
            <a:r>
              <a:rPr kumimoji="1" lang="ja-JP" altLang="en-US" dirty="0" smtClean="0"/>
              <a:t>自習にいらした生徒さんへは、自習表に必要事項を記載してもらいます。</a:t>
            </a:r>
            <a:endParaRPr kumimoji="1" lang="en-US" altLang="ja-JP" dirty="0" smtClean="0"/>
          </a:p>
          <a:p>
            <a:r>
              <a:rPr kumimoji="1" lang="ja-JP" altLang="en-US" dirty="0" smtClean="0"/>
              <a:t>どちらの生徒さんにも、そして、授業に向かわれる講師の方々には「いってらっしゃい」と送り出します。</a:t>
            </a:r>
            <a:endParaRPr kumimoji="1" lang="en-US" altLang="ja-JP" dirty="0" smtClean="0"/>
          </a:p>
          <a:p>
            <a:r>
              <a:rPr kumimoji="1" lang="ja-JP" altLang="en-US" dirty="0" smtClean="0"/>
              <a:t>そして、戻られた生徒さんと講師の方々には「お帰りなさい」とお声を掛けます。</a:t>
            </a:r>
            <a:endParaRPr kumimoji="1" lang="en-US" altLang="ja-JP" dirty="0" smtClean="0"/>
          </a:p>
          <a:p>
            <a:endParaRPr kumimoji="1" lang="en-US" altLang="ja-JP" dirty="0" smtClean="0"/>
          </a:p>
          <a:p>
            <a:r>
              <a:rPr kumimoji="1" lang="ja-JP" altLang="en-US" dirty="0" smtClean="0"/>
              <a:t>また、校長、室長をはじめ教務の方々と面談や入塾の為の説明に来校されるご父兄の方へは「こんにちわ」の挨拶でお迎えしますが、その前に、その日の予定を確認しておき、「○○様ですね。お待ちしておりました」と、お迎えできるように、面談室の準備もしておきます。</a:t>
            </a:r>
            <a:endParaRPr kumimoji="1" lang="en-US" altLang="ja-JP" dirty="0" smtClean="0"/>
          </a:p>
          <a:p>
            <a:r>
              <a:rPr kumimoji="1" lang="ja-JP" altLang="en-US" dirty="0"/>
              <a:t>コロナ感染症</a:t>
            </a:r>
            <a:r>
              <a:rPr kumimoji="1" lang="ja-JP" altLang="en-US" dirty="0" smtClean="0"/>
              <a:t>対策として、ご父兄の方々にも「検温と手の消毒」のご協力をお願いしています。</a:t>
            </a:r>
            <a:endParaRPr kumimoji="1" lang="en-US" altLang="ja-JP" dirty="0" smtClean="0"/>
          </a:p>
          <a:p>
            <a:endParaRPr kumimoji="1" lang="en-US" altLang="ja-JP" dirty="0" smtClean="0"/>
          </a:p>
          <a:p>
            <a:r>
              <a:rPr kumimoji="1" lang="ja-JP" altLang="en-US" dirty="0" smtClean="0"/>
              <a:t>お帰りの時には、「ありがとうございました。」とお見送りします。</a:t>
            </a:r>
            <a:endParaRPr kumimoji="1" lang="en-US" altLang="ja-JP" dirty="0" smtClean="0"/>
          </a:p>
          <a:p>
            <a:endParaRPr kumimoji="1" lang="en-US" altLang="ja-JP" dirty="0" smtClean="0"/>
          </a:p>
          <a:p>
            <a:r>
              <a:rPr kumimoji="1" lang="ja-JP" altLang="en-US" dirty="0" smtClean="0"/>
              <a:t>このように、</a:t>
            </a:r>
            <a:r>
              <a:rPr kumimoji="1" lang="en-US" altLang="ja-JP" dirty="0" smtClean="0"/>
              <a:t>TOMAS</a:t>
            </a:r>
            <a:r>
              <a:rPr kumimoji="1" lang="ja-JP" altLang="en-US" dirty="0" smtClean="0"/>
              <a:t>青葉台校では、誰もが元気に挨拶をしています。</a:t>
            </a:r>
            <a:endParaRPr kumimoji="1" lang="en-US" altLang="ja-JP" dirty="0" smtClean="0"/>
          </a:p>
          <a:p>
            <a:endParaRPr kumimoji="1" lang="en-US" altLang="ja-JP" dirty="0" smtClean="0"/>
          </a:p>
          <a:p>
            <a:r>
              <a:rPr lang="ja-JP" altLang="en-US" sz="1200" dirty="0" smtClean="0"/>
              <a:t>授業の始まり、終わり、となる入れ替えの時間帯は、カウンター業務を優先に行います。</a:t>
            </a:r>
            <a:endParaRPr lang="en-US" altLang="ja-JP" sz="1200" dirty="0" smtClean="0"/>
          </a:p>
          <a:p>
            <a:r>
              <a:rPr lang="ja-JP" altLang="en-US" sz="1200" dirty="0" smtClean="0"/>
              <a:t>また、それ以外の時間でも、自動ドアが開いたら、挨拶と共に、カウンターでの対応は、迅速に</a:t>
            </a:r>
            <a:r>
              <a:rPr lang="ja-JP" altLang="en-US" sz="1200" dirty="0" err="1" smtClean="0"/>
              <a:t>行うします</a:t>
            </a:r>
            <a:r>
              <a:rPr lang="ja-JP" altLang="en-US" sz="1200" dirty="0" smtClean="0"/>
              <a:t>。</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4</a:t>
            </a:fld>
            <a:endParaRPr kumimoji="1" lang="ja-JP" altLang="en-US"/>
          </a:p>
        </p:txBody>
      </p:sp>
    </p:spTree>
    <p:extLst>
      <p:ext uri="{BB962C8B-B14F-4D97-AF65-F5344CB8AC3E}">
        <p14:creationId xmlns:p14="http://schemas.microsoft.com/office/powerpoint/2010/main" val="3162896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最後は「清掃作業」の説明となります。</a:t>
            </a:r>
            <a:endParaRPr kumimoji="1" lang="en-US" altLang="ja-JP" dirty="0" smtClean="0"/>
          </a:p>
          <a:p>
            <a:endParaRPr kumimoji="1" lang="en-US" altLang="ja-JP" dirty="0" smtClean="0"/>
          </a:p>
          <a:p>
            <a:r>
              <a:rPr kumimoji="1" lang="en-US" altLang="ja-JP" dirty="0" smtClean="0"/>
              <a:t>1F</a:t>
            </a:r>
            <a:r>
              <a:rPr kumimoji="1" lang="ja-JP" altLang="en-US" dirty="0" err="1" smtClean="0"/>
              <a:t>、</a:t>
            </a:r>
            <a:r>
              <a:rPr kumimoji="1" lang="en-US" altLang="ja-JP" dirty="0" smtClean="0"/>
              <a:t>2F</a:t>
            </a:r>
            <a:r>
              <a:rPr kumimoji="1" lang="ja-JP" altLang="en-US" dirty="0" smtClean="0"/>
              <a:t>の清掃を行いますが、</a:t>
            </a:r>
            <a:endParaRPr kumimoji="1" lang="en-US" altLang="ja-JP" dirty="0" smtClean="0"/>
          </a:p>
          <a:p>
            <a:r>
              <a:rPr kumimoji="1" lang="ja-JP" altLang="en-US" dirty="0" smtClean="0"/>
              <a:t>清掃の酢類としては、「ルーティーンの清掃」「臨機応変の清掃」「</a:t>
            </a:r>
            <a:r>
              <a:rPr kumimoji="1" lang="en-US" altLang="ja-JP" dirty="0" smtClean="0"/>
              <a:t>2F</a:t>
            </a:r>
            <a:r>
              <a:rPr kumimoji="1" lang="ja-JP" altLang="en-US" dirty="0" smtClean="0"/>
              <a:t>の定期清掃」とあります。</a:t>
            </a:r>
            <a:endParaRPr kumimoji="1" lang="en-US" altLang="ja-JP" dirty="0" smtClean="0"/>
          </a:p>
          <a:p>
            <a:endParaRPr kumimoji="1" lang="en-US" altLang="ja-JP" dirty="0" smtClean="0"/>
          </a:p>
          <a:p>
            <a:r>
              <a:rPr kumimoji="1" lang="ja-JP" altLang="en-US" dirty="0" smtClean="0"/>
              <a:t>まずは、「ルーティーン清掃」に関しての説明となります。</a:t>
            </a:r>
            <a:endParaRPr kumimoji="1" lang="en-US" altLang="ja-JP" dirty="0" smtClean="0"/>
          </a:p>
          <a:p>
            <a:endParaRPr kumimoji="1" lang="en-US" altLang="ja-JP" dirty="0" smtClean="0"/>
          </a:p>
          <a:p>
            <a:r>
              <a:rPr kumimoji="1" lang="ja-JP" altLang="en-US" dirty="0" smtClean="0"/>
              <a:t>まず、アシスタントスタッフの勤務の</a:t>
            </a:r>
            <a:r>
              <a:rPr kumimoji="1" lang="en-US" altLang="ja-JP" dirty="0" smtClean="0"/>
              <a:t>18</a:t>
            </a:r>
            <a:r>
              <a:rPr kumimoji="1" lang="ja-JP" altLang="en-US" dirty="0" smtClean="0"/>
              <a:t>：</a:t>
            </a:r>
            <a:r>
              <a:rPr kumimoji="1" lang="en-US" altLang="ja-JP" dirty="0" smtClean="0"/>
              <a:t>00</a:t>
            </a:r>
            <a:r>
              <a:rPr kumimoji="1" lang="ja-JP" altLang="en-US" dirty="0" smtClean="0"/>
              <a:t>にパソコンで出社の打刻をしてからの流れで行う清掃</a:t>
            </a:r>
            <a:endParaRPr kumimoji="1" lang="en-US" altLang="ja-JP" dirty="0" smtClean="0"/>
          </a:p>
          <a:p>
            <a:r>
              <a:rPr kumimoji="1" lang="ja-JP" altLang="en-US" dirty="0" smtClean="0"/>
              <a:t>最後の閉室に向けてのクローズ清掃となります。</a:t>
            </a:r>
            <a:endParaRPr kumimoji="1" lang="en-US" altLang="ja-JP" dirty="0" smtClean="0"/>
          </a:p>
          <a:p>
            <a:endParaRPr kumimoji="1" lang="en-US" altLang="ja-JP" dirty="0" smtClean="0"/>
          </a:p>
          <a:p>
            <a:r>
              <a:rPr kumimoji="1" lang="ja-JP" altLang="en-US" dirty="0" smtClean="0"/>
              <a:t>また、勤務時間の中で、気が付いたときに行う清掃、例えば、面談が終わった後には、すぐに面談室の清掃を行ったり、Ｇルームでグループ授業が終わった場合に、次の利用までに清掃を行ったりと、臨機応変な清掃も必要になります。</a:t>
            </a:r>
            <a:endParaRPr kumimoji="1" lang="en-US" altLang="ja-JP" dirty="0" smtClean="0"/>
          </a:p>
          <a:p>
            <a:endParaRPr kumimoji="1" lang="en-US" altLang="ja-JP" dirty="0" smtClean="0"/>
          </a:p>
          <a:p>
            <a:r>
              <a:rPr kumimoji="1" lang="ja-JP" altLang="en-US" dirty="0" smtClean="0"/>
              <a:t>最後の</a:t>
            </a:r>
            <a:r>
              <a:rPr kumimoji="1" lang="en-US" altLang="ja-JP" dirty="0" smtClean="0"/>
              <a:t>2F</a:t>
            </a:r>
            <a:r>
              <a:rPr kumimoji="1" lang="ja-JP" altLang="en-US" dirty="0" smtClean="0"/>
              <a:t>の定期清掃に関してですが、これは、コロナ感染症対策として、</a:t>
            </a:r>
            <a:r>
              <a:rPr kumimoji="1" lang="en-US" altLang="ja-JP" dirty="0" smtClean="0"/>
              <a:t>2</a:t>
            </a:r>
            <a:r>
              <a:rPr kumimoji="1" lang="ja-JP" altLang="en-US" dirty="0" smtClean="0"/>
              <a:t>Ｆの各ブースの清掃を、</a:t>
            </a:r>
            <a:r>
              <a:rPr kumimoji="1" lang="en-US" altLang="ja-JP" dirty="0" smtClean="0"/>
              <a:t>3</a:t>
            </a:r>
            <a:r>
              <a:rPr kumimoji="1" lang="ja-JP" altLang="en-US" dirty="0" smtClean="0"/>
              <a:t>限・</a:t>
            </a:r>
            <a:r>
              <a:rPr kumimoji="1" lang="en-US" altLang="ja-JP" dirty="0" smtClean="0"/>
              <a:t>4</a:t>
            </a:r>
            <a:r>
              <a:rPr kumimoji="1" lang="ja-JP" altLang="en-US" dirty="0" smtClean="0"/>
              <a:t>限の授業が始まった後に行います。</a:t>
            </a:r>
            <a:endParaRPr kumimoji="1" lang="en-US" altLang="ja-JP" dirty="0" smtClean="0"/>
          </a:p>
          <a:p>
            <a:r>
              <a:rPr kumimoji="1" lang="ja-JP" altLang="en-US" dirty="0" smtClean="0"/>
              <a:t>これは、空きブースを回り、いつでも、自習を含めて、気持ちよく利用していただけるように、準備をしておきます。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5</a:t>
            </a:fld>
            <a:endParaRPr kumimoji="1" lang="ja-JP" altLang="en-US"/>
          </a:p>
        </p:txBody>
      </p:sp>
    </p:spTree>
    <p:extLst>
      <p:ext uri="{BB962C8B-B14F-4D97-AF65-F5344CB8AC3E}">
        <p14:creationId xmlns:p14="http://schemas.microsoft.com/office/powerpoint/2010/main" val="2250170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清掃の種類としては、今述べた内容ですが、では、実際にどのような清掃を行うか？と申しますと、</a:t>
            </a:r>
            <a:endParaRPr kumimoji="1" lang="en-US" altLang="ja-JP" dirty="0" smtClean="0"/>
          </a:p>
          <a:p>
            <a:r>
              <a:rPr kumimoji="1" lang="ja-JP" altLang="en-US" dirty="0"/>
              <a:t>まず</a:t>
            </a:r>
            <a:r>
              <a:rPr kumimoji="1" lang="ja-JP" altLang="en-US" dirty="0" smtClean="0"/>
              <a:t>、雑巾水拭き作業、雑巾でのマイペットでの拭き作業、そして、コロコロでの床部分の清掃となりますが、必要に応じて、掃除機掛けもあります。</a:t>
            </a:r>
            <a:endParaRPr kumimoji="1" lang="en-US" altLang="ja-JP" dirty="0" smtClean="0"/>
          </a:p>
          <a:p>
            <a:r>
              <a:rPr kumimoji="1" lang="ja-JP" altLang="en-US" dirty="0" smtClean="0"/>
              <a:t>また、</a:t>
            </a:r>
            <a:r>
              <a:rPr kumimoji="1" lang="en-US" altLang="ja-JP" dirty="0" smtClean="0"/>
              <a:t>1F</a:t>
            </a:r>
            <a:r>
              <a:rPr kumimoji="1" lang="ja-JP" altLang="en-US" dirty="0" smtClean="0"/>
              <a:t>のカウンタ内側、参考書等の書架のモップ掛けなど、いくつもの作業があります。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6</a:t>
            </a:fld>
            <a:endParaRPr kumimoji="1" lang="ja-JP" altLang="en-US"/>
          </a:p>
        </p:txBody>
      </p:sp>
    </p:spTree>
    <p:extLst>
      <p:ext uri="{BB962C8B-B14F-4D97-AF65-F5344CB8AC3E}">
        <p14:creationId xmlns:p14="http://schemas.microsoft.com/office/powerpoint/2010/main" val="3189192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また、清掃に準じて、なくなったものを追加補充する「補充作業」と新しいものに交換する「交換作業」があります。</a:t>
            </a:r>
            <a:endParaRPr kumimoji="1" lang="en-US" altLang="ja-JP" dirty="0" smtClean="0"/>
          </a:p>
          <a:p>
            <a:r>
              <a:rPr kumimoji="1" lang="ja-JP" altLang="en-US" dirty="0" smtClean="0"/>
              <a:t>これは、コロナ感染症対策として、行っている内容が多くなっていますが、各ブースのアルコールスプレーの補充や、女子トイレのトイレットペーパーや流しの手洗い石鹸の補充などは、まめに気を付けて対応してください。</a:t>
            </a:r>
            <a:endParaRPr kumimoji="1" lang="en-US" altLang="ja-JP" dirty="0" smtClean="0"/>
          </a:p>
          <a:p>
            <a:endParaRPr kumimoji="1" lang="en-US" altLang="ja-JP" dirty="0" smtClean="0"/>
          </a:p>
          <a:p>
            <a:r>
              <a:rPr kumimoji="1" lang="ja-JP" altLang="en-US" dirty="0" smtClean="0"/>
              <a:t>これらの備蓄場所も決まっていますし、残りが少なくなったら、「</a:t>
            </a:r>
            <a:r>
              <a:rPr kumimoji="1" lang="en-US" altLang="ja-JP" dirty="0" smtClean="0"/>
              <a:t>AS</a:t>
            </a:r>
            <a:r>
              <a:rPr kumimoji="1" lang="ja-JP" altLang="en-US" dirty="0" smtClean="0"/>
              <a:t>連絡ノート」というものに記載をして、発注をお願いすることも業務の１つになっています。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7</a:t>
            </a:fld>
            <a:endParaRPr kumimoji="1" lang="ja-JP" altLang="en-US"/>
          </a:p>
        </p:txBody>
      </p:sp>
    </p:spTree>
    <p:extLst>
      <p:ext uri="{BB962C8B-B14F-4D97-AF65-F5344CB8AC3E}">
        <p14:creationId xmlns:p14="http://schemas.microsoft.com/office/powerpoint/2010/main" val="481257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清掃業務の最後として、ゴミ関係の説明となります。</a:t>
            </a:r>
            <a:endParaRPr kumimoji="1" lang="en-US" altLang="ja-JP" dirty="0" smtClean="0"/>
          </a:p>
          <a:p>
            <a:endParaRPr kumimoji="1" lang="en-US" altLang="ja-JP" dirty="0" smtClean="0"/>
          </a:p>
          <a:p>
            <a:r>
              <a:rPr kumimoji="1" lang="en-US" altLang="ja-JP" dirty="0" smtClean="0"/>
              <a:t>TOMAS</a:t>
            </a:r>
            <a:r>
              <a:rPr kumimoji="1" lang="ja-JP" altLang="en-US" dirty="0" smtClean="0"/>
              <a:t>青葉台校には、</a:t>
            </a:r>
            <a:r>
              <a:rPr kumimoji="1" lang="en-US" altLang="ja-JP" dirty="0" smtClean="0"/>
              <a:t>1F</a:t>
            </a:r>
            <a:r>
              <a:rPr kumimoji="1" lang="ja-JP" altLang="en-US" dirty="0" smtClean="0"/>
              <a:t>と</a:t>
            </a:r>
            <a:r>
              <a:rPr kumimoji="1" lang="en-US" altLang="ja-JP" dirty="0" smtClean="0"/>
              <a:t>2F</a:t>
            </a:r>
            <a:r>
              <a:rPr kumimoji="1" lang="ja-JP" altLang="en-US" dirty="0" smtClean="0"/>
              <a:t>　合計で</a:t>
            </a:r>
            <a:r>
              <a:rPr kumimoji="1" lang="en-US" altLang="ja-JP" dirty="0" smtClean="0"/>
              <a:t>11</a:t>
            </a:r>
            <a:r>
              <a:rPr kumimoji="1" lang="ja-JP" altLang="en-US" dirty="0" smtClean="0"/>
              <a:t>か所のゴミ箱が設置されています。</a:t>
            </a:r>
            <a:endParaRPr kumimoji="1" lang="en-US" altLang="ja-JP" dirty="0" smtClean="0"/>
          </a:p>
          <a:p>
            <a:r>
              <a:rPr kumimoji="1" lang="ja-JP" altLang="en-US" dirty="0" smtClean="0"/>
              <a:t>これらのゴミ箱は、スタッフルームのゴミ箱にまとめ、いっぱいになったら、</a:t>
            </a:r>
            <a:r>
              <a:rPr kumimoji="1" lang="en-US" altLang="ja-JP" dirty="0" smtClean="0"/>
              <a:t>1F</a:t>
            </a:r>
            <a:r>
              <a:rPr kumimoji="1" lang="ja-JP" altLang="en-US" dirty="0" smtClean="0"/>
              <a:t>倉庫へ仮に保管し、月曜日と水曜日には搬出します。</a:t>
            </a:r>
            <a:endParaRPr kumimoji="1" lang="en-US" altLang="ja-JP" dirty="0" smtClean="0"/>
          </a:p>
          <a:p>
            <a:endParaRPr kumimoji="1" lang="en-US" altLang="ja-JP" dirty="0" smtClean="0"/>
          </a:p>
          <a:p>
            <a:r>
              <a:rPr kumimoji="1" lang="ja-JP" altLang="en-US" dirty="0" smtClean="0"/>
              <a:t>ゴミは、「燃やせるゴミ」「燃やせないゴミ」「シュレッダー」の</a:t>
            </a:r>
            <a:r>
              <a:rPr kumimoji="1" lang="en-US" altLang="ja-JP" dirty="0" smtClean="0"/>
              <a:t>3</a:t>
            </a:r>
            <a:r>
              <a:rPr kumimoji="1" lang="ja-JP" altLang="en-US" dirty="0" smtClean="0"/>
              <a:t>種類に分けていますが、それぞれのビニール袋は色分けされています。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8</a:t>
            </a:fld>
            <a:endParaRPr kumimoji="1" lang="ja-JP" altLang="en-US"/>
          </a:p>
        </p:txBody>
      </p:sp>
    </p:spTree>
    <p:extLst>
      <p:ext uri="{BB962C8B-B14F-4D97-AF65-F5344CB8AC3E}">
        <p14:creationId xmlns:p14="http://schemas.microsoft.com/office/powerpoint/2010/main" val="1608602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また、年に</a:t>
            </a:r>
            <a:r>
              <a:rPr kumimoji="1" lang="en-US" altLang="ja-JP" dirty="0" smtClean="0"/>
              <a:t>4</a:t>
            </a:r>
            <a:r>
              <a:rPr kumimoji="1" lang="ja-JP" altLang="en-US" dirty="0" smtClean="0"/>
              <a:t>～</a:t>
            </a:r>
            <a:r>
              <a:rPr kumimoji="1" lang="en-US" altLang="ja-JP" dirty="0" smtClean="0"/>
              <a:t>5</a:t>
            </a:r>
            <a:r>
              <a:rPr kumimoji="1" lang="ja-JP" altLang="en-US" dirty="0" smtClean="0"/>
              <a:t>回の清掃として空気清浄機のフィルター清掃、そして、季節ものとして、加湿器の対応があります。</a:t>
            </a:r>
            <a:endParaRPr kumimoji="1" lang="en-US" altLang="ja-JP" dirty="0" smtClean="0"/>
          </a:p>
          <a:p>
            <a:endParaRPr kumimoji="1" lang="en-US" altLang="ja-JP" dirty="0" smtClean="0"/>
          </a:p>
          <a:p>
            <a:endParaRPr kumimoji="1" lang="ja-JP" altLang="en-US" dirty="0" smtClean="0"/>
          </a:p>
          <a:p>
            <a:r>
              <a:rPr lang="en-US" altLang="ja-JP" sz="1200" dirty="0" smtClean="0"/>
              <a:t>1F</a:t>
            </a:r>
            <a:r>
              <a:rPr lang="ja-JP" altLang="en-US" sz="1200" dirty="0" smtClean="0"/>
              <a:t>に</a:t>
            </a:r>
            <a:r>
              <a:rPr lang="ja-JP" altLang="ja-JP" sz="1200" dirty="0" smtClean="0"/>
              <a:t>１か所</a:t>
            </a:r>
            <a:r>
              <a:rPr lang="ja-JP" altLang="en-US" sz="1200" dirty="0" smtClean="0"/>
              <a:t>、</a:t>
            </a:r>
            <a:r>
              <a:rPr lang="en-US" altLang="ja-JP" sz="1200" dirty="0" smtClean="0"/>
              <a:t>2F</a:t>
            </a:r>
            <a:r>
              <a:rPr lang="ja-JP" altLang="en-US" sz="1200" dirty="0" smtClean="0"/>
              <a:t>に</a:t>
            </a:r>
            <a:r>
              <a:rPr lang="en-US" altLang="ja-JP" sz="1200" dirty="0" smtClean="0"/>
              <a:t>2</a:t>
            </a:r>
            <a:r>
              <a:rPr lang="ja-JP" altLang="ja-JP" sz="1200" dirty="0" smtClean="0"/>
              <a:t>か所</a:t>
            </a:r>
            <a:r>
              <a:rPr lang="ja-JP" altLang="en-US" sz="1200" dirty="0" smtClean="0"/>
              <a:t>に設置</a:t>
            </a:r>
            <a:r>
              <a:rPr lang="ja-JP" altLang="ja-JP" sz="1200" dirty="0" smtClean="0"/>
              <a:t>の空気清浄機</a:t>
            </a:r>
            <a:r>
              <a:rPr lang="ja-JP" altLang="en-US" sz="1200" dirty="0" smtClean="0"/>
              <a:t>のフィルターの水洗い清掃があります。</a:t>
            </a:r>
            <a:endParaRPr lang="en-US" altLang="ja-JP" sz="1200" dirty="0" smtClean="0"/>
          </a:p>
          <a:p>
            <a:r>
              <a:rPr kumimoji="1" lang="ja-JP" altLang="en-US" sz="1200" dirty="0" smtClean="0"/>
              <a:t>これは、本体のランプがオレンジ色に点灯したら、フィルター２枚を外して、流して水洗いして、干しておく、という作業になりますので、時々、床清掃時などに、ランプを気にして、気が付いたら清掃をお願いします。</a:t>
            </a:r>
            <a:endParaRPr kumimoji="1" lang="en-US" altLang="ja-JP" sz="1200" dirty="0" smtClean="0"/>
          </a:p>
          <a:p>
            <a:endParaRPr kumimoji="1" lang="en-US" altLang="ja-JP" sz="1200" dirty="0" smtClean="0"/>
          </a:p>
          <a:p>
            <a:r>
              <a:rPr kumimoji="1" lang="ja-JP" altLang="en-US" sz="1200" dirty="0" smtClean="0"/>
              <a:t>また、冬に直には、</a:t>
            </a:r>
            <a:r>
              <a:rPr lang="en-US" altLang="ja-JP" dirty="0" smtClean="0"/>
              <a:t>1F</a:t>
            </a:r>
            <a:r>
              <a:rPr lang="ja-JP" altLang="ja-JP" dirty="0" smtClean="0"/>
              <a:t>カウンターに</a:t>
            </a:r>
            <a:r>
              <a:rPr lang="en-US" altLang="ja-JP" dirty="0" smtClean="0"/>
              <a:t>1</a:t>
            </a:r>
            <a:r>
              <a:rPr lang="ja-JP" altLang="ja-JP" dirty="0" smtClean="0"/>
              <a:t>台</a:t>
            </a:r>
            <a:r>
              <a:rPr lang="ja-JP" altLang="en-US" dirty="0" smtClean="0"/>
              <a:t>、</a:t>
            </a:r>
            <a:r>
              <a:rPr lang="en-US" altLang="ja-JP" dirty="0" smtClean="0"/>
              <a:t>2F</a:t>
            </a:r>
            <a:r>
              <a:rPr lang="ja-JP" altLang="ja-JP" dirty="0" smtClean="0"/>
              <a:t>に</a:t>
            </a:r>
            <a:r>
              <a:rPr lang="en-US" altLang="ja-JP" dirty="0" smtClean="0"/>
              <a:t>2</a:t>
            </a:r>
            <a:r>
              <a:rPr lang="ja-JP" altLang="ja-JP" dirty="0" smtClean="0"/>
              <a:t>台の加湿器を設置</a:t>
            </a:r>
            <a:r>
              <a:rPr lang="ja-JP" altLang="en-US" dirty="0" smtClean="0"/>
              <a:t>しますので、その水の補給をお願いします。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E5A037A-9AA3-4695-9AE5-55E79A7840A3}" type="slidenum">
              <a:rPr kumimoji="1" lang="ja-JP" altLang="en-US" smtClean="0"/>
              <a:t>9</a:t>
            </a:fld>
            <a:endParaRPr kumimoji="1" lang="ja-JP" altLang="en-US"/>
          </a:p>
        </p:txBody>
      </p:sp>
    </p:spTree>
    <p:extLst>
      <p:ext uri="{BB962C8B-B14F-4D97-AF65-F5344CB8AC3E}">
        <p14:creationId xmlns:p14="http://schemas.microsoft.com/office/powerpoint/2010/main" val="641999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ECC55A8-45DE-4F24-AF4D-CC70D065264B}"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381280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689217-D6B2-461F-A5E7-17FC4E72284E}"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368388749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689217-D6B2-461F-A5E7-17FC4E72284E}"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665397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689217-D6B2-461F-A5E7-17FC4E72284E}"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47697737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689217-D6B2-461F-A5E7-17FC4E72284E}"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2528129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689217-D6B2-461F-A5E7-17FC4E72284E}"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63092305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EC3C2AA-D3CB-4A77-84D8-E601D00CFE55}"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1027361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FC1E907-9DB4-48CB-B21C-F810DAD75CA4}"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3975756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2D35F38-AF7F-456F-A3DA-C0C480E34832}"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348681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E9DC752-FC9A-4D27-ACA8-5A1AFD078854}" type="datetime1">
              <a:rPr kumimoji="1" lang="ja-JP" altLang="en-US" smtClean="0"/>
              <a:t>2021/9/13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942644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2B996DD-E320-4DB1-BEFD-9785EFB03BEA}" type="datetime1">
              <a:rPr kumimoji="1" lang="ja-JP" altLang="en-US" smtClean="0"/>
              <a:t>2021/9/13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4039688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88EEBF6-2051-47B7-9E11-313234DBC02E}" type="datetime1">
              <a:rPr kumimoji="1" lang="ja-JP" altLang="en-US" smtClean="0"/>
              <a:t>2021/9/13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217844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FD81F01-D6F9-41D6-9B8C-F06D04D6E4BC}" type="datetime1">
              <a:rPr kumimoji="1" lang="ja-JP" altLang="en-US" smtClean="0"/>
              <a:t>2021/9/13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1367708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11F4DF-49B2-4B85-9C56-78D83BAFD432}" type="datetime1">
              <a:rPr kumimoji="1" lang="ja-JP" altLang="en-US" smtClean="0"/>
              <a:t>2021/9/13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145646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C99EA79-BE91-431C-80A7-834F35E42ECB}" type="datetime1">
              <a:rPr kumimoji="1" lang="ja-JP" altLang="en-US" smtClean="0"/>
              <a:t>2021/9/13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150734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3148FB9-A639-4EB0-A7BD-4EF8F6AFDDED}" type="datetime1">
              <a:rPr kumimoji="1" lang="ja-JP" altLang="en-US" smtClean="0"/>
              <a:t>2021/9/13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483442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689217-D6B2-461F-A5E7-17FC4E72284E}" type="datetime1">
              <a:rPr kumimoji="1" lang="ja-JP" altLang="en-US" smtClean="0"/>
              <a:t>2021/9/13</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83EB20E-81BA-4472-9CA2-16818EA6C5F4}" type="slidenum">
              <a:rPr kumimoji="1" lang="ja-JP" altLang="en-US" smtClean="0"/>
              <a:t>‹#›</a:t>
            </a:fld>
            <a:endParaRPr kumimoji="1" lang="ja-JP" altLang="en-US"/>
          </a:p>
        </p:txBody>
      </p:sp>
    </p:spTree>
    <p:extLst>
      <p:ext uri="{BB962C8B-B14F-4D97-AF65-F5344CB8AC3E}">
        <p14:creationId xmlns:p14="http://schemas.microsoft.com/office/powerpoint/2010/main" val="2902904139"/>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hf sldNum="0"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12532" y="220892"/>
            <a:ext cx="7766936" cy="1646302"/>
          </a:xfrm>
        </p:spPr>
        <p:txBody>
          <a:bodyPr/>
          <a:lstStyle/>
          <a:p>
            <a:pPr algn="ctr"/>
            <a:r>
              <a:rPr kumimoji="1" lang="en-US" altLang="ja-JP" dirty="0" smtClean="0"/>
              <a:t>TOMAS</a:t>
            </a:r>
            <a:r>
              <a:rPr kumimoji="1" lang="ja-JP" altLang="en-US" dirty="0" smtClean="0"/>
              <a:t>　青葉台校</a:t>
            </a:r>
            <a:endParaRPr kumimoji="1" lang="ja-JP" altLang="en-US" dirty="0"/>
          </a:p>
        </p:txBody>
      </p:sp>
      <p:sp>
        <p:nvSpPr>
          <p:cNvPr id="3" name="サブタイトル 2"/>
          <p:cNvSpPr>
            <a:spLocks noGrp="1"/>
          </p:cNvSpPr>
          <p:nvPr>
            <p:ph type="subTitle" idx="1"/>
          </p:nvPr>
        </p:nvSpPr>
        <p:spPr>
          <a:xfrm>
            <a:off x="3616656" y="2454046"/>
            <a:ext cx="4150279" cy="944248"/>
          </a:xfrm>
        </p:spPr>
        <p:txBody>
          <a:bodyPr>
            <a:noAutofit/>
          </a:bodyPr>
          <a:lstStyle/>
          <a:p>
            <a:r>
              <a:rPr kumimoji="1" lang="ja-JP" altLang="en-US" sz="4000" dirty="0" smtClean="0"/>
              <a:t>｜</a:t>
            </a:r>
            <a:r>
              <a:rPr kumimoji="1" lang="en-US" altLang="ja-JP" sz="4000" dirty="0" smtClean="0"/>
              <a:t>AS</a:t>
            </a:r>
            <a:r>
              <a:rPr kumimoji="1" lang="ja-JP" altLang="en-US" sz="4000" dirty="0" smtClean="0"/>
              <a:t>マニュアル</a:t>
            </a:r>
            <a:endParaRPr kumimoji="1" lang="en-US" altLang="ja-JP" sz="4000" dirty="0" smtClean="0"/>
          </a:p>
          <a:p>
            <a:endParaRPr lang="en-US" altLang="ja-JP" sz="4000" dirty="0"/>
          </a:p>
          <a:p>
            <a:endParaRPr kumimoji="1" lang="en-US" altLang="ja-JP" sz="4000" dirty="0" smtClean="0"/>
          </a:p>
          <a:p>
            <a:r>
              <a:rPr lang="en-US" altLang="ja-JP" sz="2400" dirty="0"/>
              <a:t>2021/9/11</a:t>
            </a:r>
            <a:endParaRPr kumimoji="1" lang="ja-JP" altLang="en-US" sz="2400" dirty="0"/>
          </a:p>
        </p:txBody>
      </p:sp>
    </p:spTree>
    <p:extLst>
      <p:ext uri="{BB962C8B-B14F-4D97-AF65-F5344CB8AC3E}">
        <p14:creationId xmlns:p14="http://schemas.microsoft.com/office/powerpoint/2010/main" val="8377883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516" y="56884"/>
            <a:ext cx="2819400" cy="1325563"/>
          </a:xfrm>
        </p:spPr>
        <p:txBody>
          <a:bodyPr/>
          <a:lstStyle/>
          <a:p>
            <a:r>
              <a:rPr kumimoji="1" lang="ja-JP" altLang="en-US" dirty="0" smtClean="0"/>
              <a:t>１日の流れ</a:t>
            </a:r>
            <a:endParaRPr kumimoji="1" lang="ja-JP" altLang="en-US" dirty="0"/>
          </a:p>
        </p:txBody>
      </p:sp>
      <p:sp>
        <p:nvSpPr>
          <p:cNvPr id="3" name="コンテンツ プレースホルダー 2"/>
          <p:cNvSpPr>
            <a:spLocks noGrp="1"/>
          </p:cNvSpPr>
          <p:nvPr>
            <p:ph idx="1"/>
          </p:nvPr>
        </p:nvSpPr>
        <p:spPr>
          <a:xfrm>
            <a:off x="3376684" y="561994"/>
            <a:ext cx="10515600" cy="603676"/>
          </a:xfrm>
        </p:spPr>
        <p:txBody>
          <a:bodyPr/>
          <a:lstStyle/>
          <a:p>
            <a:r>
              <a:rPr kumimoji="1" lang="ja-JP" altLang="en-US" dirty="0" smtClean="0"/>
              <a:t>出社から退社までのフロー図</a:t>
            </a:r>
            <a:r>
              <a:rPr lang="ja-JP" altLang="en-US" dirty="0" smtClean="0"/>
              <a:t>　</a:t>
            </a:r>
            <a:endParaRPr kumimoji="1" lang="ja-JP" altLang="en-US" dirty="0"/>
          </a:p>
        </p:txBody>
      </p:sp>
      <p:graphicFrame>
        <p:nvGraphicFramePr>
          <p:cNvPr id="4" name="図表 3"/>
          <p:cNvGraphicFramePr/>
          <p:nvPr>
            <p:extLst>
              <p:ext uri="{D42A27DB-BD31-4B8C-83A1-F6EECF244321}">
                <p14:modId xmlns:p14="http://schemas.microsoft.com/office/powerpoint/2010/main" val="1782970974"/>
              </p:ext>
            </p:extLst>
          </p:nvPr>
        </p:nvGraphicFramePr>
        <p:xfrm>
          <a:off x="660021" y="1165670"/>
          <a:ext cx="11063405" cy="6491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4506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707547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8531" y="776021"/>
            <a:ext cx="5258937" cy="1175360"/>
          </a:xfrm>
        </p:spPr>
        <p:txBody>
          <a:bodyPr/>
          <a:lstStyle/>
          <a:p>
            <a:pPr algn="ctr"/>
            <a:r>
              <a:rPr kumimoji="1" lang="ja-JP" altLang="en-US" dirty="0" smtClean="0"/>
              <a:t>業務内容</a:t>
            </a:r>
            <a:endParaRPr kumimoji="1" lang="ja-JP" altLang="en-US" dirty="0"/>
          </a:p>
        </p:txBody>
      </p:sp>
      <p:sp>
        <p:nvSpPr>
          <p:cNvPr id="3" name="サブタイトル 2"/>
          <p:cNvSpPr>
            <a:spLocks noGrp="1"/>
          </p:cNvSpPr>
          <p:nvPr>
            <p:ph type="subTitle" idx="1"/>
          </p:nvPr>
        </p:nvSpPr>
        <p:spPr>
          <a:xfrm>
            <a:off x="-413983" y="2349965"/>
            <a:ext cx="9144000" cy="512916"/>
          </a:xfrm>
        </p:spPr>
        <p:txBody>
          <a:bodyPr>
            <a:noAutofit/>
          </a:bodyPr>
          <a:lstStyle/>
          <a:p>
            <a:pPr indent="3490957" algn="l"/>
            <a:r>
              <a:rPr lang="ja-JP" altLang="en-US" sz="3600" dirty="0">
                <a:solidFill>
                  <a:schemeClr val="tx1"/>
                </a:solidFill>
              </a:rPr>
              <a:t>①事務業務</a:t>
            </a:r>
            <a:endParaRPr lang="en-US" altLang="ja-JP" sz="3600" dirty="0">
              <a:solidFill>
                <a:schemeClr val="tx1"/>
              </a:solidFill>
            </a:endParaRPr>
          </a:p>
        </p:txBody>
      </p:sp>
      <p:sp>
        <p:nvSpPr>
          <p:cNvPr id="4" name="サブタイトル 2"/>
          <p:cNvSpPr txBox="1">
            <a:spLocks/>
          </p:cNvSpPr>
          <p:nvPr/>
        </p:nvSpPr>
        <p:spPr>
          <a:xfrm>
            <a:off x="-413983" y="3569165"/>
            <a:ext cx="9144000" cy="392571"/>
          </a:xfrm>
          <a:prstGeom prst="rect">
            <a:avLst/>
          </a:prstGeom>
        </p:spPr>
        <p:txBody>
          <a:bodyPr vert="horz" lIns="91440" tIns="45721" rIns="91440" bIns="45721"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indent="3490957" algn="l"/>
            <a:r>
              <a:rPr lang="ja-JP" altLang="en-US" sz="3600" dirty="0"/>
              <a:t>②</a:t>
            </a:r>
            <a:r>
              <a:rPr lang="ja-JP" altLang="en-US" sz="3600" dirty="0" smtClean="0"/>
              <a:t>カウンター業務</a:t>
            </a:r>
            <a:endParaRPr lang="en-US" altLang="ja-JP" sz="3600" dirty="0"/>
          </a:p>
        </p:txBody>
      </p:sp>
      <p:sp>
        <p:nvSpPr>
          <p:cNvPr id="5" name="サブタイトル 2"/>
          <p:cNvSpPr txBox="1">
            <a:spLocks/>
          </p:cNvSpPr>
          <p:nvPr/>
        </p:nvSpPr>
        <p:spPr>
          <a:xfrm>
            <a:off x="-413983" y="4758905"/>
            <a:ext cx="9144000" cy="495484"/>
          </a:xfrm>
          <a:prstGeom prst="rect">
            <a:avLst/>
          </a:prstGeom>
        </p:spPr>
        <p:txBody>
          <a:bodyPr vert="horz" lIns="91440" tIns="45721" rIns="91440" bIns="45721"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indent="3490957" algn="l"/>
            <a:r>
              <a:rPr lang="ja-JP" altLang="en-US" sz="3600" dirty="0"/>
              <a:t>③清掃</a:t>
            </a:r>
          </a:p>
        </p:txBody>
      </p:sp>
    </p:spTree>
    <p:extLst>
      <p:ext uri="{BB962C8B-B14F-4D97-AF65-F5344CB8AC3E}">
        <p14:creationId xmlns:p14="http://schemas.microsoft.com/office/powerpoint/2010/main" val="29019231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anim calcmode="lin" valueType="num">
                                      <p:cBhvr>
                                        <p:cTn id="18" dur="500" fill="hold"/>
                                        <p:tgtEl>
                                          <p:spTgt spid="4"/>
                                        </p:tgtEl>
                                        <p:attrNameLst>
                                          <p:attrName>ppt_x</p:attrName>
                                        </p:attrNameLst>
                                      </p:cBhvr>
                                      <p:tavLst>
                                        <p:tav tm="0">
                                          <p:val>
                                            <p:strVal val="#ppt_x"/>
                                          </p:val>
                                        </p:tav>
                                        <p:tav tm="100000">
                                          <p:val>
                                            <p:strVal val="#ppt_x"/>
                                          </p:val>
                                        </p:tav>
                                      </p:tavLst>
                                    </p:anim>
                                    <p:anim calcmode="lin" valueType="num">
                                      <p:cBhvr>
                                        <p:cTn id="1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9020" y="157615"/>
            <a:ext cx="2805750" cy="702196"/>
          </a:xfrm>
        </p:spPr>
        <p:txBody>
          <a:bodyPr/>
          <a:lstStyle/>
          <a:p>
            <a:r>
              <a:rPr kumimoji="1" lang="ja-JP" altLang="en-US" dirty="0" smtClean="0"/>
              <a:t>①事務業務</a:t>
            </a:r>
            <a:endParaRPr kumimoji="1" lang="ja-JP" altLang="en-US" dirty="0"/>
          </a:p>
        </p:txBody>
      </p:sp>
      <p:sp>
        <p:nvSpPr>
          <p:cNvPr id="3" name="コンテンツ プレースホルダー 2"/>
          <p:cNvSpPr>
            <a:spLocks noGrp="1"/>
          </p:cNvSpPr>
          <p:nvPr>
            <p:ph idx="1"/>
          </p:nvPr>
        </p:nvSpPr>
        <p:spPr>
          <a:xfrm>
            <a:off x="1132672" y="1287677"/>
            <a:ext cx="10618049" cy="5132140"/>
          </a:xfrm>
        </p:spPr>
        <p:txBody>
          <a:bodyPr>
            <a:normAutofit/>
          </a:bodyPr>
          <a:lstStyle/>
          <a:p>
            <a:r>
              <a:rPr lang="ja-JP" altLang="en-US" dirty="0" smtClean="0"/>
              <a:t>電話対応</a:t>
            </a:r>
            <a:endParaRPr lang="en-US" altLang="ja-JP" dirty="0" smtClean="0"/>
          </a:p>
          <a:p>
            <a:pPr>
              <a:lnSpc>
                <a:spcPct val="120000"/>
              </a:lnSpc>
            </a:pPr>
            <a:r>
              <a:rPr lang="en-US" altLang="ja-JP" dirty="0" smtClean="0"/>
              <a:t>PC</a:t>
            </a:r>
            <a:r>
              <a:rPr lang="ja-JP" altLang="en-US" dirty="0"/>
              <a:t>作業</a:t>
            </a:r>
            <a:endParaRPr lang="en-US" altLang="ja-JP" dirty="0"/>
          </a:p>
          <a:p>
            <a:r>
              <a:rPr lang="ja-JP" altLang="en-US" dirty="0" smtClean="0"/>
              <a:t>生徒指導レポート業務</a:t>
            </a:r>
            <a:endParaRPr lang="en-US" altLang="ja-JP" dirty="0" smtClean="0"/>
          </a:p>
          <a:p>
            <a:r>
              <a:rPr kumimoji="1" lang="ja-JP" altLang="en-US" dirty="0"/>
              <a:t>資料</a:t>
            </a:r>
            <a:r>
              <a:rPr kumimoji="1" lang="ja-JP" altLang="en-US" dirty="0" smtClean="0"/>
              <a:t>等のコピー</a:t>
            </a:r>
            <a:endParaRPr kumimoji="1" lang="en-US" altLang="ja-JP" dirty="0" smtClean="0"/>
          </a:p>
          <a:p>
            <a:r>
              <a:rPr kumimoji="1" lang="ja-JP" altLang="en-US" dirty="0" smtClean="0"/>
              <a:t>各種テスト資料のファイル</a:t>
            </a:r>
            <a:r>
              <a:rPr kumimoji="1" lang="en-US" altLang="ja-JP" dirty="0" smtClean="0"/>
              <a:t>/</a:t>
            </a:r>
            <a:r>
              <a:rPr kumimoji="1" lang="ja-JP" altLang="en-US" dirty="0" smtClean="0"/>
              <a:t>ｐｄｆ化</a:t>
            </a:r>
            <a:endParaRPr kumimoji="1" lang="en-US" altLang="ja-JP" dirty="0" smtClean="0"/>
          </a:p>
          <a:p>
            <a:r>
              <a:rPr lang="en-US" altLang="ja-JP" dirty="0" smtClean="0"/>
              <a:t>2F</a:t>
            </a:r>
            <a:r>
              <a:rPr lang="ja-JP" altLang="en-US" dirty="0" smtClean="0"/>
              <a:t>の各ブースのビニールカーテン清掃カレンダーの作成、貼付、翌日の授業の実施確認</a:t>
            </a:r>
            <a:endParaRPr lang="en-US" altLang="ja-JP" dirty="0" smtClean="0"/>
          </a:p>
          <a:p>
            <a:r>
              <a:rPr lang="ja-JP" altLang="en-US" dirty="0" smtClean="0"/>
              <a:t>配布物の準備（短冊作成）</a:t>
            </a:r>
            <a:endParaRPr lang="en-US" altLang="ja-JP" dirty="0" smtClean="0"/>
          </a:p>
          <a:p>
            <a:r>
              <a:rPr lang="ja-JP" altLang="en-US" dirty="0" smtClean="0"/>
              <a:t>誕生日カードの準備、講師への依頼</a:t>
            </a:r>
            <a:endParaRPr lang="en-US" altLang="ja-JP" dirty="0" smtClean="0"/>
          </a:p>
          <a:p>
            <a:r>
              <a:rPr lang="ja-JP" altLang="en-US" dirty="0" smtClean="0"/>
              <a:t>テプラ作業</a:t>
            </a:r>
            <a:endParaRPr lang="en-US" altLang="ja-JP" dirty="0" smtClean="0"/>
          </a:p>
          <a:p>
            <a:r>
              <a:rPr lang="ja-JP" altLang="en-US" dirty="0"/>
              <a:t>パウチ</a:t>
            </a:r>
            <a:r>
              <a:rPr lang="ja-JP" altLang="en-US" dirty="0" smtClean="0"/>
              <a:t>作業</a:t>
            </a:r>
            <a:endParaRPr lang="en-US" altLang="ja-JP" dirty="0" smtClean="0"/>
          </a:p>
          <a:p>
            <a:r>
              <a:rPr lang="ja-JP" altLang="en-US" dirty="0" smtClean="0"/>
              <a:t>裁断機作業</a:t>
            </a:r>
            <a:endParaRPr lang="en-US" altLang="ja-JP" dirty="0" smtClean="0"/>
          </a:p>
          <a:p>
            <a:r>
              <a:rPr lang="ja-JP" altLang="en-US" dirty="0"/>
              <a:t>ポスター掲示</a:t>
            </a:r>
            <a:endParaRPr lang="en-US" altLang="ja-JP" dirty="0" smtClean="0"/>
          </a:p>
          <a:p>
            <a:endParaRPr lang="en-US" altLang="ja-JP" dirty="0" smtClean="0"/>
          </a:p>
          <a:p>
            <a:endParaRPr lang="en-US" altLang="ja-JP" dirty="0" smtClean="0"/>
          </a:p>
          <a:p>
            <a:endParaRPr kumimoji="1" lang="ja-JP" altLang="en-US" dirty="0"/>
          </a:p>
        </p:txBody>
      </p:sp>
    </p:spTree>
    <p:extLst>
      <p:ext uri="{BB962C8B-B14F-4D97-AF65-F5344CB8AC3E}">
        <p14:creationId xmlns:p14="http://schemas.microsoft.com/office/powerpoint/2010/main" val="602238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2" y="205764"/>
            <a:ext cx="4416186" cy="776878"/>
          </a:xfrm>
        </p:spPr>
        <p:txBody>
          <a:bodyPr/>
          <a:lstStyle/>
          <a:p>
            <a:r>
              <a:rPr kumimoji="1" lang="ja-JP" altLang="en-US" dirty="0" smtClean="0"/>
              <a:t>②カウンター業務</a:t>
            </a:r>
            <a:endParaRPr kumimoji="1" lang="ja-JP" altLang="en-US" dirty="0"/>
          </a:p>
        </p:txBody>
      </p:sp>
      <p:sp>
        <p:nvSpPr>
          <p:cNvPr id="3" name="コンテンツ プレースホルダー 2"/>
          <p:cNvSpPr>
            <a:spLocks noGrp="1"/>
          </p:cNvSpPr>
          <p:nvPr>
            <p:ph idx="1"/>
          </p:nvPr>
        </p:nvSpPr>
        <p:spPr>
          <a:xfrm>
            <a:off x="838202" y="1526368"/>
            <a:ext cx="10515600" cy="1626266"/>
          </a:xfrm>
        </p:spPr>
        <p:txBody>
          <a:bodyPr>
            <a:normAutofit fontScale="92500" lnSpcReduction="10000"/>
          </a:bodyPr>
          <a:lstStyle/>
          <a:p>
            <a:pPr>
              <a:spcBef>
                <a:spcPts val="0"/>
              </a:spcBef>
              <a:buFont typeface="Wingdings" panose="05000000000000000000" pitchFamily="2" charset="2"/>
              <a:buChar char="u"/>
            </a:pPr>
            <a:r>
              <a:rPr kumimoji="1" lang="ja-JP" altLang="en-US" sz="2800" dirty="0" smtClean="0"/>
              <a:t>生徒さんへの</a:t>
            </a:r>
            <a:r>
              <a:rPr kumimoji="1" lang="ja-JP" altLang="en-US" sz="2800" dirty="0" smtClean="0"/>
              <a:t>対応</a:t>
            </a:r>
            <a:r>
              <a:rPr kumimoji="1" lang="en-US" altLang="ja-JP" sz="2800" dirty="0" smtClean="0"/>
              <a:t/>
            </a:r>
            <a:br>
              <a:rPr kumimoji="1" lang="en-US" altLang="ja-JP" sz="2800" dirty="0" smtClean="0"/>
            </a:br>
            <a:r>
              <a:rPr lang="en-US" altLang="ja-JP" dirty="0" smtClean="0"/>
              <a:t>1</a:t>
            </a:r>
            <a:r>
              <a:rPr lang="ja-JP" altLang="en-US" dirty="0" smtClean="0"/>
              <a:t>）</a:t>
            </a:r>
            <a:r>
              <a:rPr lang="ja-JP" altLang="en-US" dirty="0" smtClean="0"/>
              <a:t>検温</a:t>
            </a:r>
            <a:r>
              <a:rPr lang="en-US" altLang="ja-JP" dirty="0"/>
              <a:t>/</a:t>
            </a:r>
            <a:r>
              <a:rPr lang="ja-JP" altLang="en-US" dirty="0"/>
              <a:t>手の消毒の案内	</a:t>
            </a:r>
            <a:r>
              <a:rPr lang="en-US" altLang="ja-JP" dirty="0" smtClean="0"/>
              <a:t/>
            </a:r>
            <a:br>
              <a:rPr lang="en-US" altLang="ja-JP" dirty="0" smtClean="0"/>
            </a:br>
            <a:r>
              <a:rPr lang="en-US" altLang="ja-JP" dirty="0" smtClean="0"/>
              <a:t>2</a:t>
            </a:r>
            <a:r>
              <a:rPr lang="ja-JP" altLang="en-US" dirty="0"/>
              <a:t>）</a:t>
            </a:r>
            <a:r>
              <a:rPr lang="ja-JP" altLang="en-US" dirty="0" smtClean="0"/>
              <a:t>スケジュール表</a:t>
            </a:r>
            <a:r>
              <a:rPr lang="ja-JP" altLang="en-US" dirty="0" smtClean="0"/>
              <a:t>の確認</a:t>
            </a:r>
            <a:r>
              <a:rPr lang="ja-JP" altLang="en-US" dirty="0" smtClean="0"/>
              <a:t>対応⇒ブース</a:t>
            </a:r>
            <a:r>
              <a:rPr lang="ja-JP" altLang="en-US" dirty="0" smtClean="0"/>
              <a:t>の案内と出欠の</a:t>
            </a:r>
            <a:r>
              <a:rPr lang="ja-JP" altLang="en-US" dirty="0" smtClean="0"/>
              <a:t>確認</a:t>
            </a:r>
            <a:r>
              <a:rPr lang="en-US" altLang="ja-JP" dirty="0" smtClean="0"/>
              <a:t>)</a:t>
            </a:r>
            <a:r>
              <a:rPr lang="en-US" altLang="ja-JP" dirty="0"/>
              <a:t/>
            </a:r>
            <a:br>
              <a:rPr lang="en-US" altLang="ja-JP" dirty="0"/>
            </a:br>
            <a:r>
              <a:rPr lang="en-US" altLang="ja-JP" dirty="0" smtClean="0"/>
              <a:t>3</a:t>
            </a:r>
            <a:r>
              <a:rPr lang="ja-JP" altLang="en-US" dirty="0" smtClean="0"/>
              <a:t>）</a:t>
            </a:r>
            <a:r>
              <a:rPr lang="ja-JP" altLang="en-US" dirty="0" smtClean="0"/>
              <a:t>資料</a:t>
            </a:r>
            <a:r>
              <a:rPr lang="en-US" altLang="ja-JP" dirty="0" smtClean="0"/>
              <a:t>/</a:t>
            </a:r>
            <a:r>
              <a:rPr lang="ja-JP" altLang="en-US" dirty="0" smtClean="0"/>
              <a:t>お知らせ等のお渡し</a:t>
            </a:r>
            <a:r>
              <a:rPr lang="en-US" altLang="ja-JP" dirty="0" smtClean="0"/>
              <a:t/>
            </a:r>
            <a:br>
              <a:rPr lang="en-US" altLang="ja-JP" dirty="0" smtClean="0"/>
            </a:br>
            <a:r>
              <a:rPr lang="en-US" altLang="ja-JP" dirty="0" smtClean="0"/>
              <a:t>4</a:t>
            </a:r>
            <a:r>
              <a:rPr lang="ja-JP" altLang="en-US" dirty="0" smtClean="0"/>
              <a:t>）</a:t>
            </a:r>
            <a:r>
              <a:rPr lang="ja-JP" altLang="en-US" dirty="0" smtClean="0"/>
              <a:t>忘れ物、タイマー等のお渡し</a:t>
            </a:r>
            <a:r>
              <a:rPr lang="en-US" altLang="ja-JP" dirty="0" smtClean="0"/>
              <a:t/>
            </a:r>
            <a:br>
              <a:rPr lang="en-US" altLang="ja-JP" dirty="0" smtClean="0"/>
            </a:br>
            <a:r>
              <a:rPr lang="en-US" altLang="ja-JP" dirty="0" smtClean="0"/>
              <a:t>5</a:t>
            </a:r>
            <a:r>
              <a:rPr lang="ja-JP" altLang="en-US" dirty="0" smtClean="0"/>
              <a:t>）</a:t>
            </a:r>
            <a:r>
              <a:rPr lang="ja-JP" altLang="en-US" dirty="0" smtClean="0"/>
              <a:t>自習の生徒さんからの質問への回答講師の確認</a:t>
            </a:r>
          </a:p>
        </p:txBody>
      </p:sp>
      <p:sp>
        <p:nvSpPr>
          <p:cNvPr id="4" name="テキスト ボックス 3"/>
          <p:cNvSpPr txBox="1"/>
          <p:nvPr/>
        </p:nvSpPr>
        <p:spPr>
          <a:xfrm>
            <a:off x="382138" y="5012173"/>
            <a:ext cx="11190029" cy="854721"/>
          </a:xfrm>
          <a:prstGeom prst="rect">
            <a:avLst/>
          </a:prstGeom>
          <a:noFill/>
        </p:spPr>
        <p:txBody>
          <a:bodyPr wrap="square" rtlCol="0">
            <a:spAutoFit/>
          </a:bodyPr>
          <a:lstStyle/>
          <a:p>
            <a:pPr>
              <a:lnSpc>
                <a:spcPts val="1900"/>
              </a:lnSpc>
            </a:pPr>
            <a:r>
              <a:rPr lang="en-US" altLang="ja-JP" sz="2400" dirty="0"/>
              <a:t>※</a:t>
            </a:r>
            <a:r>
              <a:rPr lang="ja-JP" altLang="en-US" sz="2400" dirty="0"/>
              <a:t>授業の始まり、終わり、入れ替えの時間帯は、カウンター業務を優先に行う。</a:t>
            </a:r>
            <a:endParaRPr lang="en-US" altLang="ja-JP" sz="2400" dirty="0"/>
          </a:p>
          <a:p>
            <a:pPr>
              <a:lnSpc>
                <a:spcPts val="1900"/>
              </a:lnSpc>
            </a:pPr>
            <a:endParaRPr lang="en-US" altLang="ja-JP" sz="2400" dirty="0"/>
          </a:p>
          <a:p>
            <a:pPr>
              <a:lnSpc>
                <a:spcPts val="1900"/>
              </a:lnSpc>
            </a:pPr>
            <a:r>
              <a:rPr lang="en-US" altLang="ja-JP" sz="2400" dirty="0"/>
              <a:t>※</a:t>
            </a:r>
            <a:r>
              <a:rPr lang="ja-JP" altLang="en-US" sz="2400" dirty="0"/>
              <a:t>それ以外の時間でも、カウンターでの対応は、迅速に行う。</a:t>
            </a:r>
          </a:p>
        </p:txBody>
      </p:sp>
      <p:sp>
        <p:nvSpPr>
          <p:cNvPr id="7" name="コンテンツ プレースホルダー 2"/>
          <p:cNvSpPr txBox="1">
            <a:spLocks/>
          </p:cNvSpPr>
          <p:nvPr/>
        </p:nvSpPr>
        <p:spPr>
          <a:xfrm>
            <a:off x="838202" y="3489691"/>
            <a:ext cx="10733965" cy="122821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a:buFont typeface="Wingdings" panose="05000000000000000000" pitchFamily="2" charset="2"/>
              <a:buChar char="u"/>
            </a:pPr>
            <a:r>
              <a:rPr lang="ja-JP" altLang="en-US" sz="2800" dirty="0" smtClean="0"/>
              <a:t>保護者の方への</a:t>
            </a:r>
            <a:r>
              <a:rPr lang="ja-JP" altLang="en-US" sz="2800" dirty="0" smtClean="0"/>
              <a:t>対応</a:t>
            </a:r>
            <a:r>
              <a:rPr lang="en-US" altLang="ja-JP" sz="2800" dirty="0" smtClean="0"/>
              <a:t/>
            </a:r>
            <a:br>
              <a:rPr lang="en-US" altLang="ja-JP" sz="2800" dirty="0" smtClean="0"/>
            </a:br>
            <a:r>
              <a:rPr lang="en-US" altLang="ja-JP" dirty="0"/>
              <a:t>1</a:t>
            </a:r>
            <a:r>
              <a:rPr lang="ja-JP" altLang="en-US" dirty="0"/>
              <a:t>）検温</a:t>
            </a:r>
            <a:r>
              <a:rPr lang="en-US" altLang="ja-JP" dirty="0"/>
              <a:t>/</a:t>
            </a:r>
            <a:r>
              <a:rPr lang="ja-JP" altLang="en-US" dirty="0"/>
              <a:t>手の消毒の案内	</a:t>
            </a:r>
            <a:r>
              <a:rPr lang="en-US" altLang="ja-JP" dirty="0"/>
              <a:t/>
            </a:r>
            <a:br>
              <a:rPr lang="en-US" altLang="ja-JP" dirty="0"/>
            </a:br>
            <a:r>
              <a:rPr lang="en-US" altLang="ja-JP" dirty="0" smtClean="0"/>
              <a:t>2</a:t>
            </a:r>
            <a:r>
              <a:rPr lang="ja-JP" altLang="en-US" dirty="0" smtClean="0"/>
              <a:t>）面談の場合は、面談室へのご案内（事前の来校予定の把握による準備のある対応）</a:t>
            </a:r>
            <a:endParaRPr lang="ja-JP" altLang="en-US" dirty="0" smtClean="0"/>
          </a:p>
        </p:txBody>
      </p:sp>
      <p:sp>
        <p:nvSpPr>
          <p:cNvPr id="5" name="テキスト ボックス 4"/>
          <p:cNvSpPr txBox="1"/>
          <p:nvPr/>
        </p:nvSpPr>
        <p:spPr>
          <a:xfrm>
            <a:off x="1678675" y="874653"/>
            <a:ext cx="6605516" cy="369332"/>
          </a:xfrm>
          <a:prstGeom prst="rect">
            <a:avLst/>
          </a:prstGeom>
          <a:noFill/>
        </p:spPr>
        <p:txBody>
          <a:bodyPr wrap="square" rtlCol="0">
            <a:spAutoFit/>
          </a:bodyPr>
          <a:lstStyle/>
          <a:p>
            <a:r>
              <a:rPr kumimoji="1" lang="ja-JP" altLang="en-US" dirty="0" smtClean="0"/>
              <a:t>明るい挨拶と笑顔で対応しましょう！</a:t>
            </a:r>
            <a:endParaRPr kumimoji="1" lang="ja-JP" altLang="en-US" dirty="0"/>
          </a:p>
        </p:txBody>
      </p:sp>
    </p:spTree>
    <p:extLst>
      <p:ext uri="{BB962C8B-B14F-4D97-AF65-F5344CB8AC3E}">
        <p14:creationId xmlns:p14="http://schemas.microsoft.com/office/powerpoint/2010/main" val="125642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2" y="184913"/>
            <a:ext cx="2928580" cy="764034"/>
          </a:xfrm>
        </p:spPr>
        <p:txBody>
          <a:bodyPr/>
          <a:lstStyle/>
          <a:p>
            <a:r>
              <a:rPr kumimoji="1" lang="ja-JP" altLang="en-US" dirty="0" smtClean="0"/>
              <a:t>③清掃業務</a:t>
            </a:r>
            <a:endParaRPr kumimoji="1" lang="ja-JP" altLang="en-US" dirty="0"/>
          </a:p>
        </p:txBody>
      </p:sp>
      <p:sp>
        <p:nvSpPr>
          <p:cNvPr id="3" name="コンテンツ プレースホルダー 2"/>
          <p:cNvSpPr>
            <a:spLocks noGrp="1"/>
          </p:cNvSpPr>
          <p:nvPr>
            <p:ph idx="1"/>
          </p:nvPr>
        </p:nvSpPr>
        <p:spPr>
          <a:xfrm>
            <a:off x="838202" y="2231554"/>
            <a:ext cx="5262347" cy="1030262"/>
          </a:xfrm>
        </p:spPr>
        <p:txBody>
          <a:bodyPr>
            <a:normAutofit lnSpcReduction="10000"/>
          </a:bodyPr>
          <a:lstStyle/>
          <a:p>
            <a:pPr>
              <a:buFont typeface="Wingdings" panose="05000000000000000000" pitchFamily="2" charset="2"/>
              <a:buChar char="u"/>
            </a:pPr>
            <a:r>
              <a:rPr kumimoji="1" lang="ja-JP" altLang="en-US" sz="2800" dirty="0" smtClean="0"/>
              <a:t>ルーティーンの清掃</a:t>
            </a:r>
            <a:r>
              <a:rPr kumimoji="1" lang="en-US" altLang="ja-JP" dirty="0" smtClean="0"/>
              <a:t/>
            </a:r>
            <a:br>
              <a:rPr kumimoji="1" lang="en-US" altLang="ja-JP" dirty="0" smtClean="0"/>
            </a:br>
            <a:r>
              <a:rPr lang="ja-JP" altLang="en-US" dirty="0"/>
              <a:t>　</a:t>
            </a:r>
            <a:r>
              <a:rPr lang="en-US" altLang="ja-JP" dirty="0" smtClean="0"/>
              <a:t>1</a:t>
            </a:r>
            <a:r>
              <a:rPr lang="ja-JP" altLang="en-US" dirty="0" smtClean="0"/>
              <a:t>）出社時清掃</a:t>
            </a:r>
            <a:r>
              <a:rPr lang="en-US" altLang="ja-JP" dirty="0" smtClean="0"/>
              <a:t/>
            </a:r>
            <a:br>
              <a:rPr lang="en-US" altLang="ja-JP" dirty="0" smtClean="0"/>
            </a:br>
            <a:r>
              <a:rPr kumimoji="1" lang="ja-JP" altLang="en-US" dirty="0"/>
              <a:t>　</a:t>
            </a:r>
            <a:r>
              <a:rPr kumimoji="1" lang="en-US" altLang="ja-JP" dirty="0" smtClean="0"/>
              <a:t>2</a:t>
            </a:r>
            <a:r>
              <a:rPr kumimoji="1" lang="ja-JP" altLang="en-US" dirty="0" smtClean="0"/>
              <a:t>）クローズ清掃</a:t>
            </a:r>
            <a:endParaRPr lang="en-US" altLang="ja-JP" dirty="0" smtClean="0"/>
          </a:p>
        </p:txBody>
      </p:sp>
      <p:sp>
        <p:nvSpPr>
          <p:cNvPr id="4" name="タイトル 1"/>
          <p:cNvSpPr txBox="1">
            <a:spLocks/>
          </p:cNvSpPr>
          <p:nvPr/>
        </p:nvSpPr>
        <p:spPr>
          <a:xfrm>
            <a:off x="1389185" y="1009897"/>
            <a:ext cx="10515600" cy="1325563"/>
          </a:xfrm>
          <a:prstGeom prst="rect">
            <a:avLst/>
          </a:prstGeom>
        </p:spPr>
        <p:txBody>
          <a:bodyPr vert="horz" lIns="91440" tIns="45721" rIns="91440" bIns="45721"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t>1</a:t>
            </a:r>
            <a:r>
              <a:rPr lang="ja-JP" altLang="en-US" dirty="0"/>
              <a:t>）清掃の種類</a:t>
            </a:r>
          </a:p>
        </p:txBody>
      </p:sp>
      <p:sp>
        <p:nvSpPr>
          <p:cNvPr id="5" name="コンテンツ プレースホルダー 2"/>
          <p:cNvSpPr txBox="1">
            <a:spLocks/>
          </p:cNvSpPr>
          <p:nvPr/>
        </p:nvSpPr>
        <p:spPr>
          <a:xfrm>
            <a:off x="6542966" y="1531561"/>
            <a:ext cx="10515600" cy="798020"/>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Wingdings" panose="05000000000000000000" pitchFamily="2" charset="2"/>
              <a:buChar char="u"/>
            </a:pPr>
            <a:endParaRPr lang="ja-JP" altLang="en-US" dirty="0"/>
          </a:p>
        </p:txBody>
      </p:sp>
      <p:sp>
        <p:nvSpPr>
          <p:cNvPr id="7" name="コンテンツ プレースホルダー 2"/>
          <p:cNvSpPr txBox="1">
            <a:spLocks/>
          </p:cNvSpPr>
          <p:nvPr/>
        </p:nvSpPr>
        <p:spPr>
          <a:xfrm>
            <a:off x="838202" y="4483473"/>
            <a:ext cx="6646460" cy="103026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a:buFont typeface="Wingdings" panose="05000000000000000000" pitchFamily="2" charset="2"/>
              <a:buChar char="u"/>
            </a:pPr>
            <a:r>
              <a:rPr lang="en-US" altLang="ja-JP" sz="2800" dirty="0"/>
              <a:t>2F</a:t>
            </a:r>
            <a:r>
              <a:rPr lang="ja-JP" altLang="en-US" sz="2800" dirty="0"/>
              <a:t>の定期清掃</a:t>
            </a:r>
            <a:r>
              <a:rPr lang="en-US" altLang="ja-JP" sz="2800" dirty="0"/>
              <a:t/>
            </a:r>
            <a:br>
              <a:rPr lang="en-US" altLang="ja-JP" sz="2800" dirty="0"/>
            </a:br>
            <a:r>
              <a:rPr lang="ja-JP" altLang="en-US" sz="2800" dirty="0"/>
              <a:t>　</a:t>
            </a:r>
            <a:r>
              <a:rPr lang="en-US" altLang="ja-JP" sz="2800" dirty="0"/>
              <a:t>3</a:t>
            </a:r>
            <a:r>
              <a:rPr lang="ja-JP" altLang="en-US" sz="2800" dirty="0"/>
              <a:t>限開始後、</a:t>
            </a:r>
            <a:r>
              <a:rPr lang="en-US" altLang="ja-JP" sz="2800" dirty="0"/>
              <a:t>4</a:t>
            </a:r>
            <a:r>
              <a:rPr lang="ja-JP" altLang="en-US" sz="2800" dirty="0"/>
              <a:t>限開始後</a:t>
            </a:r>
          </a:p>
          <a:p>
            <a:pPr marL="0" indent="0">
              <a:buNone/>
            </a:pPr>
            <a:endParaRPr lang="en-US" altLang="ja-JP" dirty="0" smtClean="0"/>
          </a:p>
        </p:txBody>
      </p:sp>
      <p:sp>
        <p:nvSpPr>
          <p:cNvPr id="8" name="コンテンツ プレースホルダー 2"/>
          <p:cNvSpPr txBox="1">
            <a:spLocks/>
          </p:cNvSpPr>
          <p:nvPr/>
        </p:nvSpPr>
        <p:spPr>
          <a:xfrm>
            <a:off x="838202" y="3447332"/>
            <a:ext cx="6646460" cy="103026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a:buFont typeface="Wingdings" panose="05000000000000000000" pitchFamily="2" charset="2"/>
              <a:buChar char="u"/>
            </a:pPr>
            <a:r>
              <a:rPr lang="ja-JP" altLang="en-US" sz="2800" dirty="0"/>
              <a:t>臨機応変、時間を見つけての清掃</a:t>
            </a:r>
          </a:p>
          <a:p>
            <a:pPr marL="0" indent="0">
              <a:buNone/>
            </a:pPr>
            <a:endParaRPr lang="en-US" altLang="ja-JP" dirty="0" smtClean="0"/>
          </a:p>
        </p:txBody>
      </p:sp>
    </p:spTree>
    <p:extLst>
      <p:ext uri="{BB962C8B-B14F-4D97-AF65-F5344CB8AC3E}">
        <p14:creationId xmlns:p14="http://schemas.microsoft.com/office/powerpoint/2010/main" val="1135404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7" grpId="0" build="p"/>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565246" y="2492521"/>
            <a:ext cx="11185475" cy="2793268"/>
          </a:xfrm>
          <a:prstGeom prst="rect">
            <a:avLst/>
          </a:prstGeom>
        </p:spPr>
        <p:txBody>
          <a:bodyPr vert="horz" lIns="91440" tIns="45721" rIns="91440" bIns="45721"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dirty="0"/>
              <a:t>1</a:t>
            </a:r>
            <a:r>
              <a:rPr lang="ja-JP" altLang="ja-JP" dirty="0"/>
              <a:t>）雑巾水拭き：ホワイトボード</a:t>
            </a:r>
            <a:r>
              <a:rPr lang="en-US" altLang="ja-JP" dirty="0"/>
              <a:t>/</a:t>
            </a:r>
            <a:r>
              <a:rPr lang="ja-JP" altLang="ja-JP" dirty="0"/>
              <a:t>２</a:t>
            </a:r>
            <a:r>
              <a:rPr lang="en-US" altLang="ja-JP" dirty="0"/>
              <a:t>F</a:t>
            </a:r>
            <a:r>
              <a:rPr lang="ja-JP" altLang="ja-JP" dirty="0"/>
              <a:t>ブース机引き出し</a:t>
            </a:r>
          </a:p>
          <a:p>
            <a:pPr algn="l"/>
            <a:r>
              <a:rPr lang="en-US" altLang="ja-JP" dirty="0"/>
              <a:t>2</a:t>
            </a:r>
            <a:r>
              <a:rPr lang="ja-JP" altLang="ja-JP" dirty="0"/>
              <a:t>）雑巾マイペット拭き：机上（</a:t>
            </a:r>
            <a:r>
              <a:rPr lang="en-US" altLang="ja-JP" dirty="0"/>
              <a:t>1F</a:t>
            </a:r>
            <a:r>
              <a:rPr lang="ja-JP" altLang="ja-JP" dirty="0"/>
              <a:t>・</a:t>
            </a:r>
            <a:r>
              <a:rPr lang="en-US" altLang="ja-JP" dirty="0"/>
              <a:t>2F</a:t>
            </a:r>
            <a:r>
              <a:rPr lang="ja-JP" altLang="ja-JP" dirty="0"/>
              <a:t>）</a:t>
            </a:r>
            <a:r>
              <a:rPr lang="en-US" altLang="ja-JP" dirty="0"/>
              <a:t>/</a:t>
            </a:r>
            <a:r>
              <a:rPr lang="ja-JP" altLang="ja-JP" dirty="0"/>
              <a:t>カウンター</a:t>
            </a:r>
            <a:r>
              <a:rPr lang="en-US" altLang="ja-JP" dirty="0"/>
              <a:t>/</a:t>
            </a:r>
            <a:r>
              <a:rPr lang="ja-JP" altLang="ja-JP" dirty="0"/>
              <a:t>書架（上部分）</a:t>
            </a:r>
            <a:r>
              <a:rPr lang="en-US" altLang="ja-JP" dirty="0"/>
              <a:t>/</a:t>
            </a:r>
            <a:r>
              <a:rPr lang="ja-JP" altLang="ja-JP" dirty="0"/>
              <a:t>複写機</a:t>
            </a:r>
          </a:p>
          <a:p>
            <a:pPr algn="l"/>
            <a:r>
              <a:rPr lang="en-US" altLang="ja-JP" dirty="0"/>
              <a:t>3</a:t>
            </a:r>
            <a:r>
              <a:rPr lang="ja-JP" altLang="ja-JP" dirty="0"/>
              <a:t>）コロコロがけ：床（時間がある場合は、</a:t>
            </a:r>
            <a:r>
              <a:rPr lang="en-US" altLang="ja-JP" dirty="0"/>
              <a:t>2F</a:t>
            </a:r>
            <a:r>
              <a:rPr lang="ja-JP" altLang="ja-JP" dirty="0"/>
              <a:t>は掃除機がけ）</a:t>
            </a:r>
          </a:p>
          <a:p>
            <a:pPr algn="l"/>
            <a:r>
              <a:rPr lang="en-US" altLang="ja-JP" dirty="0"/>
              <a:t>4</a:t>
            </a:r>
            <a:r>
              <a:rPr lang="ja-JP" altLang="ja-JP" dirty="0"/>
              <a:t>）モップ掛け：カウンダー内側</a:t>
            </a:r>
            <a:r>
              <a:rPr lang="en-US" altLang="ja-JP" dirty="0"/>
              <a:t>/</a:t>
            </a:r>
            <a:r>
              <a:rPr lang="ja-JP" altLang="ja-JP" dirty="0"/>
              <a:t>書架（書籍の棚）</a:t>
            </a:r>
          </a:p>
        </p:txBody>
      </p:sp>
      <p:sp>
        <p:nvSpPr>
          <p:cNvPr id="6" name="タイトル 1"/>
          <p:cNvSpPr txBox="1">
            <a:spLocks/>
          </p:cNvSpPr>
          <p:nvPr/>
        </p:nvSpPr>
        <p:spPr>
          <a:xfrm>
            <a:off x="1389185" y="1009897"/>
            <a:ext cx="10515600" cy="1325563"/>
          </a:xfrm>
          <a:prstGeom prst="rect">
            <a:avLst/>
          </a:prstGeom>
        </p:spPr>
        <p:txBody>
          <a:bodyPr vert="horz" lIns="91440" tIns="45721" rIns="91440" bIns="45721"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t>2</a:t>
            </a:r>
            <a:r>
              <a:rPr lang="ja-JP" altLang="en-US" dirty="0"/>
              <a:t>）作業の種類</a:t>
            </a:r>
          </a:p>
        </p:txBody>
      </p:sp>
      <p:sp>
        <p:nvSpPr>
          <p:cNvPr id="8" name="タイトル 1"/>
          <p:cNvSpPr txBox="1">
            <a:spLocks/>
          </p:cNvSpPr>
          <p:nvPr/>
        </p:nvSpPr>
        <p:spPr>
          <a:xfrm>
            <a:off x="838202" y="88802"/>
            <a:ext cx="3242479" cy="764034"/>
          </a:xfrm>
          <a:prstGeom prst="rect">
            <a:avLst/>
          </a:prstGeom>
        </p:spPr>
        <p:txBody>
          <a:bodyPr vert="horz" lIns="91440" tIns="45720" rIns="91440" bIns="45720" rtlCol="0" anchor="b">
            <a:noAutofit/>
          </a:bodyPr>
          <a:lstStyle>
            <a:lvl1pPr algn="r" defTabSz="457200" rtl="0" eaLnBrk="1" latinLnBrk="0" hangingPunct="1">
              <a:spcBef>
                <a:spcPct val="0"/>
              </a:spcBef>
              <a:buNone/>
              <a:defRPr kumimoji="1" sz="54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dirty="0" smtClean="0"/>
              <a:t>③清掃業務</a:t>
            </a:r>
            <a:endParaRPr lang="ja-JP" altLang="en-US" sz="3600" dirty="0"/>
          </a:p>
        </p:txBody>
      </p:sp>
    </p:spTree>
    <p:extLst>
      <p:ext uri="{BB962C8B-B14F-4D97-AF65-F5344CB8AC3E}">
        <p14:creationId xmlns:p14="http://schemas.microsoft.com/office/powerpoint/2010/main" val="2068851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577414" y="2307099"/>
            <a:ext cx="11377246" cy="1716261"/>
          </a:xfrm>
          <a:prstGeom prst="rect">
            <a:avLst/>
          </a:prstGeom>
        </p:spPr>
        <p:txBody>
          <a:bodyPr vert="horz" lIns="91440" tIns="45721" rIns="91440" bIns="45721"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3200" b="1" dirty="0"/>
              <a:t>1.</a:t>
            </a:r>
            <a:r>
              <a:rPr lang="ja-JP" altLang="en-US" sz="3200" b="1" dirty="0"/>
              <a:t>補充関係</a:t>
            </a:r>
          </a:p>
          <a:p>
            <a:pPr algn="l"/>
            <a:r>
              <a:rPr lang="en-US" altLang="ja-JP" dirty="0"/>
              <a:t>1</a:t>
            </a:r>
            <a:r>
              <a:rPr lang="ja-JP" altLang="en-US" dirty="0"/>
              <a:t>）</a:t>
            </a:r>
            <a:r>
              <a:rPr lang="en-US" altLang="ja-JP" dirty="0"/>
              <a:t>1F:</a:t>
            </a:r>
            <a:r>
              <a:rPr lang="ja-JP" altLang="en-US" dirty="0"/>
              <a:t>各ブースのアルコールスプレー</a:t>
            </a:r>
            <a:r>
              <a:rPr lang="en-US" altLang="ja-JP" dirty="0"/>
              <a:t>/</a:t>
            </a:r>
            <a:r>
              <a:rPr lang="ja-JP" altLang="en-US" dirty="0"/>
              <a:t>女子トイレ</a:t>
            </a:r>
            <a:r>
              <a:rPr lang="en-US" altLang="ja-JP" dirty="0"/>
              <a:t>-</a:t>
            </a:r>
            <a:r>
              <a:rPr lang="ja-JP" altLang="en-US" dirty="0"/>
              <a:t>トイレットペーパー・流し手洗い石鹸</a:t>
            </a:r>
          </a:p>
          <a:p>
            <a:pPr algn="l"/>
            <a:r>
              <a:rPr lang="en-US" altLang="ja-JP" dirty="0"/>
              <a:t>2</a:t>
            </a:r>
            <a:r>
              <a:rPr lang="ja-JP" altLang="en-US" dirty="0"/>
              <a:t>）</a:t>
            </a:r>
            <a:r>
              <a:rPr lang="en-US" altLang="ja-JP" dirty="0"/>
              <a:t>2F:</a:t>
            </a:r>
            <a:r>
              <a:rPr lang="ja-JP" altLang="en-US" dirty="0"/>
              <a:t>女子トイレトイレ</a:t>
            </a:r>
            <a:r>
              <a:rPr lang="en-US" altLang="ja-JP" dirty="0"/>
              <a:t>-</a:t>
            </a:r>
            <a:r>
              <a:rPr lang="ja-JP" altLang="en-US" dirty="0"/>
              <a:t>トイレットペーパー・流し</a:t>
            </a:r>
            <a:r>
              <a:rPr lang="en-US" altLang="ja-JP" dirty="0"/>
              <a:t>-</a:t>
            </a:r>
            <a:r>
              <a:rPr lang="ja-JP" altLang="en-US" dirty="0"/>
              <a:t>ハンドタオルペーパー・手洗い石鹸</a:t>
            </a:r>
            <a:endParaRPr lang="en-US" altLang="ja-JP" dirty="0"/>
          </a:p>
        </p:txBody>
      </p:sp>
      <p:sp>
        <p:nvSpPr>
          <p:cNvPr id="6" name="タイトル 1"/>
          <p:cNvSpPr txBox="1">
            <a:spLocks/>
          </p:cNvSpPr>
          <p:nvPr/>
        </p:nvSpPr>
        <p:spPr>
          <a:xfrm>
            <a:off x="1439060" y="981536"/>
            <a:ext cx="10515600" cy="1325563"/>
          </a:xfrm>
          <a:prstGeom prst="rect">
            <a:avLst/>
          </a:prstGeom>
        </p:spPr>
        <p:txBody>
          <a:bodyPr vert="horz" lIns="91440" tIns="45721" rIns="91440" bIns="45721"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t>3</a:t>
            </a:r>
            <a:r>
              <a:rPr lang="ja-JP" altLang="en-US" dirty="0"/>
              <a:t>）その他</a:t>
            </a:r>
          </a:p>
        </p:txBody>
      </p:sp>
      <p:sp>
        <p:nvSpPr>
          <p:cNvPr id="7" name="コンテンツ プレースホルダー 2"/>
          <p:cNvSpPr txBox="1">
            <a:spLocks/>
          </p:cNvSpPr>
          <p:nvPr/>
        </p:nvSpPr>
        <p:spPr>
          <a:xfrm>
            <a:off x="648504" y="4023362"/>
            <a:ext cx="11377246" cy="2510444"/>
          </a:xfrm>
          <a:prstGeom prst="rect">
            <a:avLst/>
          </a:prstGeom>
        </p:spPr>
        <p:txBody>
          <a:bodyPr vert="horz" lIns="91440" tIns="45721" rIns="91440" bIns="45721"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3200" b="1" dirty="0"/>
              <a:t>2.</a:t>
            </a:r>
            <a:r>
              <a:rPr lang="ja-JP" altLang="en-US" sz="3200" b="1" dirty="0"/>
              <a:t>交換関係</a:t>
            </a:r>
          </a:p>
          <a:p>
            <a:pPr algn="l"/>
            <a:r>
              <a:rPr lang="en-US" altLang="ja-JP" dirty="0"/>
              <a:t>1</a:t>
            </a:r>
            <a:r>
              <a:rPr lang="ja-JP" altLang="en-US" dirty="0"/>
              <a:t>）</a:t>
            </a:r>
            <a:r>
              <a:rPr lang="en-US" altLang="ja-JP" dirty="0"/>
              <a:t>1F:</a:t>
            </a:r>
            <a:r>
              <a:rPr lang="ja-JP" altLang="en-US" dirty="0"/>
              <a:t>カウンター</a:t>
            </a:r>
            <a:r>
              <a:rPr lang="en-US" altLang="ja-JP" dirty="0"/>
              <a:t>/</a:t>
            </a:r>
            <a:r>
              <a:rPr lang="ja-JP" altLang="en-US" dirty="0"/>
              <a:t>面談室</a:t>
            </a:r>
            <a:r>
              <a:rPr lang="en-US" altLang="ja-JP" dirty="0"/>
              <a:t>/</a:t>
            </a:r>
            <a:r>
              <a:rPr lang="ja-JP" altLang="en-US" dirty="0"/>
              <a:t>自習室のアルコールジェルポンプ</a:t>
            </a:r>
            <a:endParaRPr lang="en-US" altLang="ja-JP" dirty="0"/>
          </a:p>
          <a:p>
            <a:pPr algn="l"/>
            <a:r>
              <a:rPr lang="ja-JP" altLang="en-US" dirty="0"/>
              <a:t>　　　　面談室</a:t>
            </a:r>
            <a:r>
              <a:rPr lang="en-US" altLang="ja-JP" dirty="0"/>
              <a:t>/</a:t>
            </a:r>
            <a:r>
              <a:rPr lang="ja-JP" altLang="en-US" dirty="0"/>
              <a:t>自習室のアルコールウェットティッシュ</a:t>
            </a:r>
            <a:endParaRPr lang="en-US" altLang="ja-JP" dirty="0"/>
          </a:p>
          <a:p>
            <a:pPr algn="l"/>
            <a:r>
              <a:rPr lang="en-US" altLang="ja-JP" dirty="0"/>
              <a:t>2</a:t>
            </a:r>
            <a:r>
              <a:rPr lang="ja-JP" altLang="en-US" dirty="0"/>
              <a:t>）</a:t>
            </a:r>
            <a:r>
              <a:rPr lang="en-US" altLang="ja-JP" dirty="0"/>
              <a:t>2F:</a:t>
            </a:r>
            <a:r>
              <a:rPr lang="ja-JP" altLang="en-US" dirty="0"/>
              <a:t>入口のアルコールジェルポンプ</a:t>
            </a:r>
            <a:r>
              <a:rPr lang="en-US" altLang="ja-JP" dirty="0"/>
              <a:t>/</a:t>
            </a:r>
            <a:r>
              <a:rPr lang="ja-JP" altLang="en-US" dirty="0"/>
              <a:t>アルコールウェットティッシュ</a:t>
            </a:r>
            <a:endParaRPr lang="en-US" altLang="ja-JP" dirty="0"/>
          </a:p>
          <a:p>
            <a:pPr algn="l"/>
            <a:r>
              <a:rPr lang="ja-JP" altLang="en-US" dirty="0"/>
              <a:t>　　　講師使用の雑巾</a:t>
            </a:r>
          </a:p>
          <a:p>
            <a:pPr algn="l"/>
            <a:endParaRPr lang="ja-JP" altLang="en-US" dirty="0"/>
          </a:p>
        </p:txBody>
      </p:sp>
      <p:sp>
        <p:nvSpPr>
          <p:cNvPr id="8" name="タイトル 1"/>
          <p:cNvSpPr txBox="1">
            <a:spLocks/>
          </p:cNvSpPr>
          <p:nvPr/>
        </p:nvSpPr>
        <p:spPr>
          <a:xfrm>
            <a:off x="838202" y="88802"/>
            <a:ext cx="3242479" cy="764034"/>
          </a:xfrm>
          <a:prstGeom prst="rect">
            <a:avLst/>
          </a:prstGeom>
        </p:spPr>
        <p:txBody>
          <a:bodyPr vert="horz" lIns="91440" tIns="45720" rIns="91440" bIns="45720" rtlCol="0" anchor="b">
            <a:noAutofit/>
          </a:bodyPr>
          <a:lstStyle>
            <a:lvl1pPr algn="r" defTabSz="457200" rtl="0" eaLnBrk="1" latinLnBrk="0" hangingPunct="1">
              <a:spcBef>
                <a:spcPct val="0"/>
              </a:spcBef>
              <a:buNone/>
              <a:defRPr kumimoji="1" sz="54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dirty="0" smtClean="0"/>
              <a:t>③清掃業務</a:t>
            </a:r>
            <a:endParaRPr lang="ja-JP" altLang="en-US" sz="3600" dirty="0"/>
          </a:p>
        </p:txBody>
      </p:sp>
    </p:spTree>
    <p:extLst>
      <p:ext uri="{BB962C8B-B14F-4D97-AF65-F5344CB8AC3E}">
        <p14:creationId xmlns:p14="http://schemas.microsoft.com/office/powerpoint/2010/main" val="51978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407379" y="2297724"/>
            <a:ext cx="11657242" cy="4396155"/>
          </a:xfrm>
          <a:prstGeom prst="rect">
            <a:avLst/>
          </a:prstGeom>
        </p:spPr>
        <p:txBody>
          <a:bodyPr vert="horz" lIns="91440" tIns="45721" rIns="91440" bIns="45721"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00000"/>
              </a:lnSpc>
            </a:pPr>
            <a:r>
              <a:rPr lang="en-US" altLang="ja-JP" sz="3500" b="1" dirty="0" smtClean="0"/>
              <a:t>3.</a:t>
            </a:r>
            <a:r>
              <a:rPr lang="ja-JP" altLang="ja-JP" sz="3500" b="1" dirty="0"/>
              <a:t>ゴミ関係</a:t>
            </a:r>
          </a:p>
          <a:p>
            <a:pPr algn="l"/>
            <a:r>
              <a:rPr lang="en-US" altLang="ja-JP" sz="3200" dirty="0"/>
              <a:t>1</a:t>
            </a:r>
            <a:r>
              <a:rPr lang="ja-JP" altLang="ja-JP" sz="3200" dirty="0"/>
              <a:t>）</a:t>
            </a:r>
            <a:r>
              <a:rPr lang="en-US" altLang="ja-JP" sz="3200" dirty="0"/>
              <a:t>1F</a:t>
            </a:r>
            <a:r>
              <a:rPr lang="ja-JP" altLang="ja-JP" sz="3200" dirty="0"/>
              <a:t>：</a:t>
            </a:r>
            <a:r>
              <a:rPr lang="en-US" altLang="ja-JP" sz="3200" dirty="0"/>
              <a:t>8</a:t>
            </a:r>
            <a:r>
              <a:rPr lang="ja-JP" altLang="ja-JP" sz="3200" dirty="0"/>
              <a:t>か所設置</a:t>
            </a:r>
          </a:p>
          <a:p>
            <a:pPr algn="l"/>
            <a:r>
              <a:rPr lang="en-US" altLang="ja-JP" sz="3200" dirty="0"/>
              <a:t>2</a:t>
            </a:r>
            <a:r>
              <a:rPr lang="ja-JP" altLang="ja-JP" sz="3200" dirty="0"/>
              <a:t>）</a:t>
            </a:r>
            <a:r>
              <a:rPr lang="en-US" altLang="ja-JP" sz="3200" dirty="0"/>
              <a:t>2F</a:t>
            </a:r>
            <a:r>
              <a:rPr lang="ja-JP" altLang="ja-JP" sz="3200" dirty="0"/>
              <a:t>：</a:t>
            </a:r>
            <a:r>
              <a:rPr lang="en-US" altLang="ja-JP" sz="3200" dirty="0"/>
              <a:t>3</a:t>
            </a:r>
            <a:r>
              <a:rPr lang="ja-JP" altLang="ja-JP" sz="3200" dirty="0"/>
              <a:t>か所設置</a:t>
            </a:r>
          </a:p>
          <a:p>
            <a:pPr algn="l"/>
            <a:r>
              <a:rPr lang="en-US" altLang="ja-JP" sz="2601" dirty="0"/>
              <a:t>⇒</a:t>
            </a:r>
            <a:r>
              <a:rPr lang="ja-JP" altLang="ja-JP" sz="2601" dirty="0"/>
              <a:t>１</a:t>
            </a:r>
            <a:r>
              <a:rPr lang="en-US" altLang="ja-JP" sz="2601" dirty="0"/>
              <a:t>F</a:t>
            </a:r>
            <a:r>
              <a:rPr lang="ja-JP" altLang="ja-JP" sz="2601" dirty="0"/>
              <a:t>控室の仕分けゴミ箱にまとめる</a:t>
            </a:r>
          </a:p>
          <a:p>
            <a:pPr algn="l"/>
            <a:r>
              <a:rPr lang="en-US" altLang="ja-JP" sz="2601" dirty="0"/>
              <a:t>※</a:t>
            </a:r>
            <a:r>
              <a:rPr lang="ja-JP" altLang="ja-JP" sz="2601" dirty="0"/>
              <a:t>ゴミ袋は、３種（燃やせるゴミ・燃やせないゴミ・シュレッダー）あり、それぞれに色分けあり（緑・オレンジ・紫）</a:t>
            </a:r>
          </a:p>
          <a:p>
            <a:pPr algn="l"/>
            <a:r>
              <a:rPr lang="en-US" altLang="ja-JP" sz="2601" dirty="0"/>
              <a:t>⇒</a:t>
            </a:r>
            <a:r>
              <a:rPr lang="ja-JP" altLang="ja-JP" sz="2601" dirty="0"/>
              <a:t>控室のゴミ箱がいっぱいになったら、</a:t>
            </a:r>
            <a:r>
              <a:rPr lang="en-US" altLang="ja-JP" sz="2601" dirty="0"/>
              <a:t>1F</a:t>
            </a:r>
            <a:r>
              <a:rPr lang="ja-JP" altLang="ja-JP" sz="2601" dirty="0"/>
              <a:t>倉庫の奥に仮置き</a:t>
            </a:r>
          </a:p>
          <a:p>
            <a:pPr algn="l"/>
            <a:r>
              <a:rPr lang="en-US" altLang="ja-JP" sz="2601" dirty="0"/>
              <a:t>⇒</a:t>
            </a:r>
            <a:r>
              <a:rPr lang="ja-JP" altLang="ja-JP" sz="2601" dirty="0"/>
              <a:t>搬出（月曜日：すべて　　水曜日：燃やせるゴミのみ）自動ドア出て正面</a:t>
            </a:r>
            <a:endParaRPr lang="ja-JP" altLang="en-US" sz="2601" b="1" dirty="0"/>
          </a:p>
          <a:p>
            <a:pPr algn="l"/>
            <a:endParaRPr lang="ja-JP" altLang="en-US" dirty="0"/>
          </a:p>
        </p:txBody>
      </p:sp>
      <p:sp>
        <p:nvSpPr>
          <p:cNvPr id="6" name="タイトル 1"/>
          <p:cNvSpPr txBox="1">
            <a:spLocks/>
          </p:cNvSpPr>
          <p:nvPr/>
        </p:nvSpPr>
        <p:spPr>
          <a:xfrm>
            <a:off x="1389185" y="1009897"/>
            <a:ext cx="10515600" cy="1325563"/>
          </a:xfrm>
          <a:prstGeom prst="rect">
            <a:avLst/>
          </a:prstGeom>
        </p:spPr>
        <p:txBody>
          <a:bodyPr vert="horz" lIns="91440" tIns="45721" rIns="91440" bIns="45721"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t>3</a:t>
            </a:r>
            <a:r>
              <a:rPr lang="ja-JP" altLang="en-US" dirty="0"/>
              <a:t>）その他</a:t>
            </a:r>
          </a:p>
        </p:txBody>
      </p:sp>
      <p:sp>
        <p:nvSpPr>
          <p:cNvPr id="7" name="タイトル 1"/>
          <p:cNvSpPr txBox="1">
            <a:spLocks/>
          </p:cNvSpPr>
          <p:nvPr/>
        </p:nvSpPr>
        <p:spPr>
          <a:xfrm>
            <a:off x="838202" y="88802"/>
            <a:ext cx="3242479" cy="764034"/>
          </a:xfrm>
          <a:prstGeom prst="rect">
            <a:avLst/>
          </a:prstGeom>
        </p:spPr>
        <p:txBody>
          <a:bodyPr vert="horz" lIns="91440" tIns="45720" rIns="91440" bIns="45720" rtlCol="0" anchor="b">
            <a:noAutofit/>
          </a:bodyPr>
          <a:lstStyle>
            <a:lvl1pPr algn="r" defTabSz="457200" rtl="0" eaLnBrk="1" latinLnBrk="0" hangingPunct="1">
              <a:spcBef>
                <a:spcPct val="0"/>
              </a:spcBef>
              <a:buNone/>
              <a:defRPr kumimoji="1" sz="54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dirty="0" smtClean="0"/>
              <a:t>③清掃業務</a:t>
            </a:r>
            <a:endParaRPr lang="ja-JP" altLang="en-US" sz="3600" dirty="0"/>
          </a:p>
        </p:txBody>
      </p:sp>
    </p:spTree>
    <p:extLst>
      <p:ext uri="{BB962C8B-B14F-4D97-AF65-F5344CB8AC3E}">
        <p14:creationId xmlns:p14="http://schemas.microsoft.com/office/powerpoint/2010/main" val="783055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407379" y="2063262"/>
            <a:ext cx="11377246" cy="4396155"/>
          </a:xfrm>
          <a:prstGeom prst="rect">
            <a:avLst/>
          </a:prstGeom>
        </p:spPr>
        <p:txBody>
          <a:bodyPr vert="horz" lIns="91440" tIns="45721" rIns="91440" bIns="45721"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00000"/>
              </a:lnSpc>
            </a:pPr>
            <a:r>
              <a:rPr lang="en-US" altLang="ja-JP" sz="3500" b="1" dirty="0"/>
              <a:t>5.</a:t>
            </a:r>
            <a:r>
              <a:rPr lang="ja-JP" altLang="en-US" sz="3500" b="1" dirty="0"/>
              <a:t>空気清浄機</a:t>
            </a:r>
            <a:r>
              <a:rPr lang="en-US" altLang="ja-JP" sz="3500" b="1" dirty="0"/>
              <a:t>/</a:t>
            </a:r>
            <a:r>
              <a:rPr lang="ja-JP" altLang="en-US" sz="3500" b="1" dirty="0"/>
              <a:t>加湿器</a:t>
            </a:r>
            <a:endParaRPr lang="en-US" altLang="ja-JP" sz="3500" b="1" dirty="0"/>
          </a:p>
          <a:p>
            <a:pPr algn="l">
              <a:lnSpc>
                <a:spcPct val="100000"/>
              </a:lnSpc>
            </a:pPr>
            <a:r>
              <a:rPr lang="en-US" altLang="ja-JP" sz="3200" dirty="0"/>
              <a:t>1</a:t>
            </a:r>
            <a:r>
              <a:rPr lang="ja-JP" altLang="en-US" sz="3200" dirty="0"/>
              <a:t>）</a:t>
            </a:r>
            <a:r>
              <a:rPr lang="en-US" altLang="ja-JP" sz="3200" dirty="0"/>
              <a:t>1F</a:t>
            </a:r>
            <a:r>
              <a:rPr lang="ja-JP" altLang="ja-JP" sz="3200" dirty="0"/>
              <a:t>（１か所）</a:t>
            </a:r>
            <a:r>
              <a:rPr lang="en-US" altLang="ja-JP" sz="3200" dirty="0"/>
              <a:t>/2F</a:t>
            </a:r>
            <a:r>
              <a:rPr lang="ja-JP" altLang="ja-JP" sz="3200" dirty="0"/>
              <a:t>（</a:t>
            </a:r>
            <a:r>
              <a:rPr lang="en-US" altLang="ja-JP" sz="3200" dirty="0"/>
              <a:t>2</a:t>
            </a:r>
            <a:r>
              <a:rPr lang="ja-JP" altLang="ja-JP" sz="3200" dirty="0"/>
              <a:t>か所）の空気清浄機</a:t>
            </a:r>
            <a:endParaRPr lang="en-US" altLang="ja-JP" sz="3200" dirty="0"/>
          </a:p>
          <a:p>
            <a:pPr algn="l"/>
            <a:r>
              <a:rPr lang="en-US" altLang="ja-JP" dirty="0"/>
              <a:t>1</a:t>
            </a:r>
            <a:r>
              <a:rPr lang="ja-JP" altLang="ja-JP" dirty="0"/>
              <a:t>）フィルター清掃：オレンジ色のランプが</a:t>
            </a:r>
            <a:r>
              <a:rPr lang="ja-JP" altLang="en-US" dirty="0"/>
              <a:t>点灯したら</a:t>
            </a:r>
            <a:r>
              <a:rPr lang="ja-JP" altLang="ja-JP" dirty="0"/>
              <a:t>、フィルター</a:t>
            </a:r>
            <a:r>
              <a:rPr lang="en-US" altLang="ja-JP" dirty="0"/>
              <a:t>2</a:t>
            </a:r>
            <a:r>
              <a:rPr lang="ja-JP" altLang="ja-JP" dirty="0"/>
              <a:t>枚を外し、本体電源は</a:t>
            </a:r>
            <a:r>
              <a:rPr lang="en-US" altLang="ja-JP" dirty="0"/>
              <a:t>OFF</a:t>
            </a:r>
            <a:r>
              <a:rPr lang="ja-JP" altLang="ja-JP" dirty="0"/>
              <a:t>にし、</a:t>
            </a:r>
            <a:r>
              <a:rPr lang="en-US" altLang="ja-JP" dirty="0"/>
              <a:t>1F</a:t>
            </a:r>
            <a:r>
              <a:rPr lang="ja-JP" altLang="ja-JP" dirty="0"/>
              <a:t>流しで水洗い</a:t>
            </a:r>
            <a:r>
              <a:rPr lang="ja-JP" altLang="en-US" dirty="0"/>
              <a:t>後</a:t>
            </a:r>
            <a:r>
              <a:rPr lang="ja-JP" altLang="ja-JP" dirty="0"/>
              <a:t>、掃除用流し横に干しておく（夜洗い、翌朝乾く、という流れ）</a:t>
            </a:r>
          </a:p>
          <a:p>
            <a:pPr algn="l"/>
            <a:r>
              <a:rPr lang="ja-JP" altLang="ja-JP" dirty="0"/>
              <a:t>※オレンジランプは、蓋を開けてフィルターボタンを押すとランプは消える</a:t>
            </a:r>
          </a:p>
          <a:p>
            <a:pPr algn="l"/>
            <a:r>
              <a:rPr lang="en-US" altLang="ja-JP" dirty="0"/>
              <a:t>2</a:t>
            </a:r>
            <a:r>
              <a:rPr lang="ja-JP" altLang="ja-JP" dirty="0"/>
              <a:t>）ユニット交換：赤ランプが点滅したら（交換準備のサイン）、</a:t>
            </a:r>
            <a:r>
              <a:rPr lang="en-US" altLang="ja-JP" dirty="0"/>
              <a:t>AS</a:t>
            </a:r>
            <a:r>
              <a:rPr lang="ja-JP" altLang="ja-JP" dirty="0"/>
              <a:t>連絡ノートに記載</a:t>
            </a:r>
          </a:p>
          <a:p>
            <a:pPr algn="l"/>
            <a:r>
              <a:rPr lang="en-US" altLang="ja-JP" dirty="0"/>
              <a:t>※</a:t>
            </a:r>
            <a:r>
              <a:rPr lang="ja-JP" altLang="ja-JP" dirty="0"/>
              <a:t>赤ランプが点灯したら、交換が必要</a:t>
            </a:r>
          </a:p>
          <a:p>
            <a:pPr algn="l"/>
            <a:r>
              <a:rPr lang="ja-JP" altLang="ja-JP" dirty="0"/>
              <a:t>【</a:t>
            </a:r>
            <a:r>
              <a:rPr lang="en-US" altLang="ja-JP" dirty="0"/>
              <a:t>2</a:t>
            </a:r>
            <a:r>
              <a:rPr lang="ja-JP" altLang="ja-JP" dirty="0"/>
              <a:t>】加湿器</a:t>
            </a:r>
          </a:p>
          <a:p>
            <a:pPr algn="l"/>
            <a:r>
              <a:rPr lang="ja-JP" altLang="ja-JP" dirty="0"/>
              <a:t>冬になると</a:t>
            </a:r>
            <a:r>
              <a:rPr lang="en-US" altLang="ja-JP" dirty="0"/>
              <a:t>1F</a:t>
            </a:r>
            <a:r>
              <a:rPr lang="ja-JP" altLang="ja-JP" dirty="0"/>
              <a:t>にカウンターに</a:t>
            </a:r>
            <a:r>
              <a:rPr lang="en-US" altLang="ja-JP" dirty="0"/>
              <a:t>1</a:t>
            </a:r>
            <a:r>
              <a:rPr lang="ja-JP" altLang="ja-JP" dirty="0"/>
              <a:t>台</a:t>
            </a:r>
            <a:r>
              <a:rPr lang="en-US" altLang="ja-JP" dirty="0"/>
              <a:t>/2F</a:t>
            </a:r>
            <a:r>
              <a:rPr lang="ja-JP" altLang="ja-JP" dirty="0"/>
              <a:t>に</a:t>
            </a:r>
            <a:r>
              <a:rPr lang="en-US" altLang="ja-JP" dirty="0"/>
              <a:t>2</a:t>
            </a:r>
            <a:r>
              <a:rPr lang="ja-JP" altLang="ja-JP" dirty="0"/>
              <a:t>台の加湿器を設置するので、水の補給を行う。</a:t>
            </a:r>
            <a:endParaRPr lang="ja-JP" altLang="en-US" dirty="0"/>
          </a:p>
        </p:txBody>
      </p:sp>
      <p:sp>
        <p:nvSpPr>
          <p:cNvPr id="6" name="タイトル 1"/>
          <p:cNvSpPr txBox="1">
            <a:spLocks/>
          </p:cNvSpPr>
          <p:nvPr/>
        </p:nvSpPr>
        <p:spPr>
          <a:xfrm>
            <a:off x="1389185" y="1009897"/>
            <a:ext cx="10515600" cy="1325563"/>
          </a:xfrm>
          <a:prstGeom prst="rect">
            <a:avLst/>
          </a:prstGeom>
        </p:spPr>
        <p:txBody>
          <a:bodyPr vert="horz" lIns="91440" tIns="45721" rIns="91440" bIns="45721"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t>3</a:t>
            </a:r>
            <a:r>
              <a:rPr lang="ja-JP" altLang="en-US" dirty="0"/>
              <a:t>）その他</a:t>
            </a:r>
          </a:p>
        </p:txBody>
      </p:sp>
      <p:sp>
        <p:nvSpPr>
          <p:cNvPr id="7" name="タイトル 1"/>
          <p:cNvSpPr txBox="1">
            <a:spLocks/>
          </p:cNvSpPr>
          <p:nvPr/>
        </p:nvSpPr>
        <p:spPr>
          <a:xfrm>
            <a:off x="838202" y="88802"/>
            <a:ext cx="3242479" cy="764034"/>
          </a:xfrm>
          <a:prstGeom prst="rect">
            <a:avLst/>
          </a:prstGeom>
        </p:spPr>
        <p:txBody>
          <a:bodyPr vert="horz" lIns="91440" tIns="45720" rIns="91440" bIns="45720" rtlCol="0" anchor="b">
            <a:noAutofit/>
          </a:bodyPr>
          <a:lstStyle>
            <a:lvl1pPr algn="r" defTabSz="457200" rtl="0" eaLnBrk="1" latinLnBrk="0" hangingPunct="1">
              <a:spcBef>
                <a:spcPct val="0"/>
              </a:spcBef>
              <a:buNone/>
              <a:defRPr kumimoji="1" sz="54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dirty="0" smtClean="0"/>
              <a:t>③清掃業務</a:t>
            </a:r>
            <a:endParaRPr lang="ja-JP" altLang="en-US" sz="3600" dirty="0"/>
          </a:p>
        </p:txBody>
      </p:sp>
    </p:spTree>
    <p:extLst>
      <p:ext uri="{BB962C8B-B14F-4D97-AF65-F5344CB8AC3E}">
        <p14:creationId xmlns:p14="http://schemas.microsoft.com/office/powerpoint/2010/main" val="3104545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ユーザー定義 2">
      <a:dk1>
        <a:sysClr val="windowText" lastClr="000000"/>
      </a:dk1>
      <a:lt1>
        <a:sysClr val="window" lastClr="FFFFFF"/>
      </a:lt1>
      <a:dk2>
        <a:srgbClr val="373545"/>
      </a:dk2>
      <a:lt2>
        <a:srgbClr val="CEDBE6"/>
      </a:lt2>
      <a:accent1>
        <a:srgbClr val="496F90"/>
      </a:accent1>
      <a:accent2>
        <a:srgbClr val="BCE1E5"/>
      </a:accent2>
      <a:accent3>
        <a:srgbClr val="E3F1ED"/>
      </a:accent3>
      <a:accent4>
        <a:srgbClr val="ACD7CA"/>
      </a:accent4>
      <a:accent5>
        <a:srgbClr val="B5CDD3"/>
      </a:accent5>
      <a:accent6>
        <a:srgbClr val="A3CEED"/>
      </a:accent6>
      <a:hlink>
        <a:srgbClr val="C5E799"/>
      </a:hlink>
      <a:folHlink>
        <a:srgbClr val="50771B"/>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254</TotalTime>
  <Words>2087</Words>
  <Application>Microsoft Office PowerPoint</Application>
  <PresentationFormat>ワイド画面</PresentationFormat>
  <Paragraphs>172</Paragraphs>
  <Slides>11</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ＭＳ Ｐゴシック</vt:lpstr>
      <vt:lpstr>メイリオ</vt:lpstr>
      <vt:lpstr>Arial</vt:lpstr>
      <vt:lpstr>Calibri</vt:lpstr>
      <vt:lpstr>Trebuchet MS</vt:lpstr>
      <vt:lpstr>Wingdings</vt:lpstr>
      <vt:lpstr>Wingdings 3</vt:lpstr>
      <vt:lpstr>ファセット</vt:lpstr>
      <vt:lpstr>TOMAS　青葉台校</vt:lpstr>
      <vt:lpstr>業務内容</vt:lpstr>
      <vt:lpstr>①事務業務</vt:lpstr>
      <vt:lpstr>②カウンター業務</vt:lpstr>
      <vt:lpstr>③清掃業務</vt:lpstr>
      <vt:lpstr>PowerPoint プレゼンテーション</vt:lpstr>
      <vt:lpstr>PowerPoint プレゼンテーション</vt:lpstr>
      <vt:lpstr>PowerPoint プレゼンテーション</vt:lpstr>
      <vt:lpstr>PowerPoint プレゼンテーション</vt:lpstr>
      <vt:lpstr>１日の流れ</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TOMAS　青葉台校</dc:title>
  <dc:creator>Yuko</dc:creator>
  <cp:lastModifiedBy>Yuko</cp:lastModifiedBy>
  <cp:revision>29</cp:revision>
  <dcterms:created xsi:type="dcterms:W3CDTF">2021-09-11T09:02:06Z</dcterms:created>
  <dcterms:modified xsi:type="dcterms:W3CDTF">2021-09-12T22:40:10Z</dcterms:modified>
</cp:coreProperties>
</file>